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8"/>
  </p:notesMasterIdLst>
  <p:handoutMasterIdLst>
    <p:handoutMasterId r:id="rId49"/>
  </p:handoutMasterIdLst>
  <p:sldIdLst>
    <p:sldId id="308" r:id="rId2"/>
    <p:sldId id="306" r:id="rId3"/>
    <p:sldId id="262" r:id="rId4"/>
    <p:sldId id="263" r:id="rId5"/>
    <p:sldId id="264" r:id="rId6"/>
    <p:sldId id="265" r:id="rId7"/>
    <p:sldId id="266" r:id="rId8"/>
    <p:sldId id="267" r:id="rId9"/>
    <p:sldId id="305"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303" r:id="rId32"/>
    <p:sldId id="289" r:id="rId33"/>
    <p:sldId id="290" r:id="rId34"/>
    <p:sldId id="291" r:id="rId35"/>
    <p:sldId id="292" r:id="rId36"/>
    <p:sldId id="293" r:id="rId37"/>
    <p:sldId id="294" r:id="rId38"/>
    <p:sldId id="295" r:id="rId39"/>
    <p:sldId id="296" r:id="rId40"/>
    <p:sldId id="297" r:id="rId41"/>
    <p:sldId id="298" r:id="rId42"/>
    <p:sldId id="299" r:id="rId43"/>
    <p:sldId id="304" r:id="rId44"/>
    <p:sldId id="300" r:id="rId45"/>
    <p:sldId id="301" r:id="rId46"/>
    <p:sldId id="302" r:id="rId47"/>
  </p:sldIdLst>
  <p:sldSz cx="9144000" cy="6858000" type="screen4x3"/>
  <p:notesSz cx="9777413" cy="6670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01" userDrawn="1">
          <p15:clr>
            <a:srgbClr val="A4A3A4"/>
          </p15:clr>
        </p15:guide>
        <p15:guide id="2" pos="308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66"/>
    <a:srgbClr val="422C16"/>
    <a:srgbClr val="0C788E"/>
    <a:srgbClr val="0099CC"/>
    <a:srgbClr val="660066"/>
    <a:srgbClr val="660033"/>
    <a:srgbClr val="015153"/>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37" autoAdjust="0"/>
    <p:restoredTop sz="52522" autoAdjust="0"/>
  </p:normalViewPr>
  <p:slideViewPr>
    <p:cSldViewPr>
      <p:cViewPr varScale="1">
        <p:scale>
          <a:sx n="47" d="100"/>
          <a:sy n="47" d="100"/>
        </p:scale>
        <p:origin x="235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6" d="100"/>
          <a:sy n="56" d="100"/>
        </p:scale>
        <p:origin x="-2886" y="-84"/>
      </p:cViewPr>
      <p:guideLst>
        <p:guide orient="horz" pos="2101"/>
        <p:guide pos="30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2141E2-2702-444D-9426-5631245E65AD}" type="doc">
      <dgm:prSet loTypeId="urn:microsoft.com/office/officeart/2005/8/layout/hierarchy1" loCatId="hierarchy" qsTypeId="urn:microsoft.com/office/officeart/2005/8/quickstyle/3d3" qsCatId="3D" csTypeId="urn:microsoft.com/office/officeart/2005/8/colors/accent1_2" csCatId="accent1" phldr="1"/>
      <dgm:spPr/>
      <dgm:t>
        <a:bodyPr/>
        <a:lstStyle/>
        <a:p>
          <a:endParaRPr lang="en-US"/>
        </a:p>
      </dgm:t>
    </dgm:pt>
    <dgm:pt modelId="{83C99C58-150A-4441-8457-39F3CBE29B20}">
      <dgm:prSet phldrT="[Text]"/>
      <dgm:spPr/>
      <dgm:t>
        <a:bodyPr/>
        <a:lstStyle/>
        <a:p>
          <a:r>
            <a:rPr lang="en-GB" dirty="0"/>
            <a:t>Document Type Declaration</a:t>
          </a:r>
          <a:endParaRPr lang="en-US" dirty="0"/>
        </a:p>
      </dgm:t>
    </dgm:pt>
    <dgm:pt modelId="{43A13729-3B5E-44F7-9FD7-4F5E9FE3928E}" type="parTrans" cxnId="{9311C8FD-34FB-4B57-B6F2-ECEA5482B689}">
      <dgm:prSet/>
      <dgm:spPr/>
      <dgm:t>
        <a:bodyPr/>
        <a:lstStyle/>
        <a:p>
          <a:endParaRPr lang="en-US"/>
        </a:p>
      </dgm:t>
    </dgm:pt>
    <dgm:pt modelId="{3E76759A-5479-421A-8B75-8084CD673B88}" type="sibTrans" cxnId="{9311C8FD-34FB-4B57-B6F2-ECEA5482B689}">
      <dgm:prSet/>
      <dgm:spPr/>
      <dgm:t>
        <a:bodyPr/>
        <a:lstStyle/>
        <a:p>
          <a:endParaRPr lang="en-US"/>
        </a:p>
      </dgm:t>
    </dgm:pt>
    <dgm:pt modelId="{5CCBFD43-FBA4-461F-B95F-8769AFC360CB}">
      <dgm:prSet phldrT="[Text]"/>
      <dgm:spPr/>
      <dgm:t>
        <a:bodyPr/>
        <a:lstStyle/>
        <a:p>
          <a:r>
            <a:rPr lang="en-GB" dirty="0"/>
            <a:t>html</a:t>
          </a:r>
          <a:endParaRPr lang="en-US" dirty="0"/>
        </a:p>
      </dgm:t>
    </dgm:pt>
    <dgm:pt modelId="{8924C55E-61BF-4405-86CC-10E84DD87AAA}" type="parTrans" cxnId="{F034F80E-8998-45B6-A842-14A3216C5A28}">
      <dgm:prSet/>
      <dgm:spPr/>
      <dgm:t>
        <a:bodyPr/>
        <a:lstStyle/>
        <a:p>
          <a:endParaRPr lang="en-US"/>
        </a:p>
      </dgm:t>
    </dgm:pt>
    <dgm:pt modelId="{81198A58-9BD3-4503-A60D-3493FAF02B27}" type="sibTrans" cxnId="{F034F80E-8998-45B6-A842-14A3216C5A28}">
      <dgm:prSet/>
      <dgm:spPr/>
      <dgm:t>
        <a:bodyPr/>
        <a:lstStyle/>
        <a:p>
          <a:endParaRPr lang="en-US"/>
        </a:p>
      </dgm:t>
    </dgm:pt>
    <dgm:pt modelId="{03CE6C82-5619-47DE-925A-1F408956D565}">
      <dgm:prSet phldrT="[Text]"/>
      <dgm:spPr/>
      <dgm:t>
        <a:bodyPr/>
        <a:lstStyle/>
        <a:p>
          <a:r>
            <a:rPr lang="en-GB"/>
            <a:t>head</a:t>
          </a:r>
          <a:endParaRPr lang="en-US" dirty="0"/>
        </a:p>
      </dgm:t>
    </dgm:pt>
    <dgm:pt modelId="{468551A4-8D5A-4731-BF51-34B2AB61DEAE}" type="parTrans" cxnId="{E40ECB18-64EF-4571-B7E5-A6F7E3EB8F97}">
      <dgm:prSet/>
      <dgm:spPr/>
      <dgm:t>
        <a:bodyPr/>
        <a:lstStyle/>
        <a:p>
          <a:endParaRPr lang="en-US"/>
        </a:p>
      </dgm:t>
    </dgm:pt>
    <dgm:pt modelId="{B5E2464B-5827-484A-8C96-D8B78060C92C}" type="sibTrans" cxnId="{E40ECB18-64EF-4571-B7E5-A6F7E3EB8F97}">
      <dgm:prSet/>
      <dgm:spPr/>
      <dgm:t>
        <a:bodyPr/>
        <a:lstStyle/>
        <a:p>
          <a:endParaRPr lang="en-US"/>
        </a:p>
      </dgm:t>
    </dgm:pt>
    <dgm:pt modelId="{482B3E53-A21F-4FB4-AC4E-46B3A08C8E9E}">
      <dgm:prSet phldrT="[Text]"/>
      <dgm:spPr/>
      <dgm:t>
        <a:bodyPr/>
        <a:lstStyle/>
        <a:p>
          <a:r>
            <a:rPr lang="en-GB" dirty="0"/>
            <a:t>body</a:t>
          </a:r>
          <a:endParaRPr lang="en-US" dirty="0"/>
        </a:p>
      </dgm:t>
    </dgm:pt>
    <dgm:pt modelId="{11F201EF-AD84-42E7-880A-6D97F8548992}" type="parTrans" cxnId="{EB65A0BA-C199-4E7C-BF5A-796FE79834CC}">
      <dgm:prSet/>
      <dgm:spPr/>
      <dgm:t>
        <a:bodyPr/>
        <a:lstStyle/>
        <a:p>
          <a:endParaRPr lang="en-US"/>
        </a:p>
      </dgm:t>
    </dgm:pt>
    <dgm:pt modelId="{932F10E9-99D7-4487-8B41-AA3AC7A176DD}" type="sibTrans" cxnId="{EB65A0BA-C199-4E7C-BF5A-796FE79834CC}">
      <dgm:prSet/>
      <dgm:spPr/>
      <dgm:t>
        <a:bodyPr/>
        <a:lstStyle/>
        <a:p>
          <a:endParaRPr lang="en-US"/>
        </a:p>
      </dgm:t>
    </dgm:pt>
    <dgm:pt modelId="{41B30293-D741-4786-B815-5F0D144CF72D}">
      <dgm:prSet phldrT="[Text]"/>
      <dgm:spPr/>
      <dgm:t>
        <a:bodyPr/>
        <a:lstStyle/>
        <a:p>
          <a:r>
            <a:rPr lang="en-GB" dirty="0"/>
            <a:t>article/section</a:t>
          </a:r>
          <a:endParaRPr lang="en-US" dirty="0"/>
        </a:p>
      </dgm:t>
    </dgm:pt>
    <dgm:pt modelId="{732D0DC4-19CF-4652-A881-7006DE793D9B}" type="parTrans" cxnId="{D2A5D57D-77D0-4015-AE97-32678CCBB94C}">
      <dgm:prSet/>
      <dgm:spPr/>
      <dgm:t>
        <a:bodyPr/>
        <a:lstStyle/>
        <a:p>
          <a:endParaRPr lang="en-US"/>
        </a:p>
      </dgm:t>
    </dgm:pt>
    <dgm:pt modelId="{74B1D379-FEE7-4E01-BAE7-E68C59F944D1}" type="sibTrans" cxnId="{D2A5D57D-77D0-4015-AE97-32678CCBB94C}">
      <dgm:prSet/>
      <dgm:spPr/>
      <dgm:t>
        <a:bodyPr/>
        <a:lstStyle/>
        <a:p>
          <a:endParaRPr lang="en-US"/>
        </a:p>
      </dgm:t>
    </dgm:pt>
    <dgm:pt modelId="{07ED21AC-697E-485C-9D27-F51B31AA303E}">
      <dgm:prSet phldrT="[Text]"/>
      <dgm:spPr/>
      <dgm:t>
        <a:bodyPr/>
        <a:lstStyle/>
        <a:p>
          <a:r>
            <a:rPr lang="en-GB" dirty="0"/>
            <a:t>heading </a:t>
          </a:r>
          <a:endParaRPr lang="en-US" dirty="0"/>
        </a:p>
      </dgm:t>
    </dgm:pt>
    <dgm:pt modelId="{96B8B91E-E3CD-4C09-A760-2369B6B25EBB}" type="parTrans" cxnId="{D23ACFA2-9DF6-4048-8B1D-C8C8CC38FED7}">
      <dgm:prSet/>
      <dgm:spPr/>
      <dgm:t>
        <a:bodyPr/>
        <a:lstStyle/>
        <a:p>
          <a:endParaRPr lang="en-US"/>
        </a:p>
      </dgm:t>
    </dgm:pt>
    <dgm:pt modelId="{21AFC332-D3A6-41CB-B228-3D5C8BA22946}" type="sibTrans" cxnId="{D23ACFA2-9DF6-4048-8B1D-C8C8CC38FED7}">
      <dgm:prSet/>
      <dgm:spPr/>
      <dgm:t>
        <a:bodyPr/>
        <a:lstStyle/>
        <a:p>
          <a:endParaRPr lang="en-US"/>
        </a:p>
      </dgm:t>
    </dgm:pt>
    <dgm:pt modelId="{B1EB1793-FA4A-4909-93C7-1070B66F5042}">
      <dgm:prSet phldrT="[Text]"/>
      <dgm:spPr/>
      <dgm:t>
        <a:bodyPr/>
        <a:lstStyle/>
        <a:p>
          <a:r>
            <a:rPr lang="en-GB" dirty="0"/>
            <a:t>paragraph</a:t>
          </a:r>
          <a:endParaRPr lang="en-US" dirty="0"/>
        </a:p>
      </dgm:t>
    </dgm:pt>
    <dgm:pt modelId="{3E04E31A-3C29-4FC8-B5FF-1D24B293FB4D}" type="parTrans" cxnId="{FCCD5CD4-90A8-4EDF-90D6-7786C9BBB46D}">
      <dgm:prSet/>
      <dgm:spPr/>
      <dgm:t>
        <a:bodyPr/>
        <a:lstStyle/>
        <a:p>
          <a:endParaRPr lang="en-US"/>
        </a:p>
      </dgm:t>
    </dgm:pt>
    <dgm:pt modelId="{41739FD0-AB61-4A2D-B4D2-3FAEE224C45C}" type="sibTrans" cxnId="{FCCD5CD4-90A8-4EDF-90D6-7786C9BBB46D}">
      <dgm:prSet/>
      <dgm:spPr/>
      <dgm:t>
        <a:bodyPr/>
        <a:lstStyle/>
        <a:p>
          <a:endParaRPr lang="en-US"/>
        </a:p>
      </dgm:t>
    </dgm:pt>
    <dgm:pt modelId="{7F1E917D-1004-4D31-809A-474D49309A1E}">
      <dgm:prSet phldrT="[Text]"/>
      <dgm:spPr/>
      <dgm:t>
        <a:bodyPr/>
        <a:lstStyle/>
        <a:p>
          <a:r>
            <a:rPr lang="en-GB" dirty="0"/>
            <a:t>title</a:t>
          </a:r>
          <a:endParaRPr lang="en-US" dirty="0"/>
        </a:p>
      </dgm:t>
    </dgm:pt>
    <dgm:pt modelId="{87A78A08-22FA-4741-AF3F-A43811BCE688}" type="parTrans" cxnId="{5EC07F6C-632F-4D43-8B33-C3AF099235E1}">
      <dgm:prSet/>
      <dgm:spPr/>
      <dgm:t>
        <a:bodyPr/>
        <a:lstStyle/>
        <a:p>
          <a:endParaRPr lang="en-US"/>
        </a:p>
      </dgm:t>
    </dgm:pt>
    <dgm:pt modelId="{C9E3CA54-F071-4410-A804-7BBCED0E74E0}" type="sibTrans" cxnId="{5EC07F6C-632F-4D43-8B33-C3AF099235E1}">
      <dgm:prSet/>
      <dgm:spPr/>
      <dgm:t>
        <a:bodyPr/>
        <a:lstStyle/>
        <a:p>
          <a:endParaRPr lang="en-US"/>
        </a:p>
      </dgm:t>
    </dgm:pt>
    <dgm:pt modelId="{C39AF32D-5A0E-49D5-A79D-4DA08AD95BDF}">
      <dgm:prSet phldrT="[Text]"/>
      <dgm:spPr/>
      <dgm:t>
        <a:bodyPr/>
        <a:lstStyle/>
        <a:p>
          <a:r>
            <a:rPr lang="en-GB" dirty="0"/>
            <a:t>script (optional)</a:t>
          </a:r>
          <a:endParaRPr lang="en-US" dirty="0"/>
        </a:p>
      </dgm:t>
    </dgm:pt>
    <dgm:pt modelId="{74A37FA2-B314-4267-87B8-9C8C8FCAEBFE}" type="parTrans" cxnId="{6456B54B-F487-416F-AB4C-079D93333168}">
      <dgm:prSet/>
      <dgm:spPr/>
      <dgm:t>
        <a:bodyPr/>
        <a:lstStyle/>
        <a:p>
          <a:endParaRPr lang="en-US"/>
        </a:p>
      </dgm:t>
    </dgm:pt>
    <dgm:pt modelId="{1506DFF7-3C6D-44F1-85EB-CED93DA80FA1}" type="sibTrans" cxnId="{6456B54B-F487-416F-AB4C-079D93333168}">
      <dgm:prSet/>
      <dgm:spPr/>
      <dgm:t>
        <a:bodyPr/>
        <a:lstStyle/>
        <a:p>
          <a:endParaRPr lang="en-US"/>
        </a:p>
      </dgm:t>
    </dgm:pt>
    <dgm:pt modelId="{788D79D5-485F-486C-A499-38D33F9B1777}">
      <dgm:prSet phldrT="[Text]"/>
      <dgm:spPr/>
      <dgm:t>
        <a:bodyPr/>
        <a:lstStyle/>
        <a:p>
          <a:r>
            <a:rPr lang="en-GB" dirty="0"/>
            <a:t>style (optional)</a:t>
          </a:r>
          <a:endParaRPr lang="en-US" dirty="0"/>
        </a:p>
      </dgm:t>
    </dgm:pt>
    <dgm:pt modelId="{33F6BCE2-9226-4864-ACCF-84A4402715B3}" type="parTrans" cxnId="{73A30DFA-AE90-4F22-BDDF-A3A481EC170D}">
      <dgm:prSet/>
      <dgm:spPr/>
      <dgm:t>
        <a:bodyPr/>
        <a:lstStyle/>
        <a:p>
          <a:endParaRPr lang="en-US"/>
        </a:p>
      </dgm:t>
    </dgm:pt>
    <dgm:pt modelId="{38882B48-6A3E-44FD-8E98-4D1C831DE762}" type="sibTrans" cxnId="{73A30DFA-AE90-4F22-BDDF-A3A481EC170D}">
      <dgm:prSet/>
      <dgm:spPr/>
      <dgm:t>
        <a:bodyPr/>
        <a:lstStyle/>
        <a:p>
          <a:endParaRPr lang="en-US"/>
        </a:p>
      </dgm:t>
    </dgm:pt>
    <dgm:pt modelId="{8B95C966-9FF9-4CEA-B4F8-E08F5C2E8F92}">
      <dgm:prSet phldrT="[Text]"/>
      <dgm:spPr/>
      <dgm:t>
        <a:bodyPr/>
        <a:lstStyle/>
        <a:p>
          <a:r>
            <a:rPr lang="en-GB" dirty="0"/>
            <a:t>List</a:t>
          </a:r>
          <a:endParaRPr lang="en-US" dirty="0"/>
        </a:p>
      </dgm:t>
    </dgm:pt>
    <dgm:pt modelId="{C2ED51CC-18DF-4964-A315-30C793CAE1EF}" type="parTrans" cxnId="{93345256-2F21-4C11-A45B-2CE86D53CCA4}">
      <dgm:prSet/>
      <dgm:spPr/>
      <dgm:t>
        <a:bodyPr/>
        <a:lstStyle/>
        <a:p>
          <a:endParaRPr lang="en-US"/>
        </a:p>
      </dgm:t>
    </dgm:pt>
    <dgm:pt modelId="{D6126B55-8020-41CB-8BED-F24D280194A1}" type="sibTrans" cxnId="{93345256-2F21-4C11-A45B-2CE86D53CCA4}">
      <dgm:prSet/>
      <dgm:spPr/>
      <dgm:t>
        <a:bodyPr/>
        <a:lstStyle/>
        <a:p>
          <a:endParaRPr lang="en-US"/>
        </a:p>
      </dgm:t>
    </dgm:pt>
    <dgm:pt modelId="{59084E33-494F-41D0-8262-F6490766973E}">
      <dgm:prSet phldrT="[Text]"/>
      <dgm:spPr/>
      <dgm:t>
        <a:bodyPr/>
        <a:lstStyle/>
        <a:p>
          <a:r>
            <a:rPr lang="en-GB" dirty="0"/>
            <a:t>table</a:t>
          </a:r>
          <a:endParaRPr lang="en-US" dirty="0"/>
        </a:p>
      </dgm:t>
    </dgm:pt>
    <dgm:pt modelId="{2623482E-AE4E-4066-B500-887D8DF33997}" type="parTrans" cxnId="{CEA55277-2ADA-4783-BF13-46D9DD979B19}">
      <dgm:prSet/>
      <dgm:spPr/>
      <dgm:t>
        <a:bodyPr/>
        <a:lstStyle/>
        <a:p>
          <a:endParaRPr lang="en-US"/>
        </a:p>
      </dgm:t>
    </dgm:pt>
    <dgm:pt modelId="{022B1B89-5FAC-4E16-B8FB-C5A75458C976}" type="sibTrans" cxnId="{CEA55277-2ADA-4783-BF13-46D9DD979B19}">
      <dgm:prSet/>
      <dgm:spPr/>
      <dgm:t>
        <a:bodyPr/>
        <a:lstStyle/>
        <a:p>
          <a:endParaRPr lang="en-US"/>
        </a:p>
      </dgm:t>
    </dgm:pt>
    <dgm:pt modelId="{77EBCD21-30F5-42D0-9B3D-96598168FD6F}">
      <dgm:prSet phldrT="[Text]"/>
      <dgm:spPr/>
      <dgm:t>
        <a:bodyPr/>
        <a:lstStyle/>
        <a:p>
          <a:r>
            <a:rPr lang="en-GB" dirty="0"/>
            <a:t>form</a:t>
          </a:r>
          <a:endParaRPr lang="en-US" dirty="0"/>
        </a:p>
      </dgm:t>
    </dgm:pt>
    <dgm:pt modelId="{304A0EFD-B286-445A-8CB9-908DBDABB8C5}" type="parTrans" cxnId="{E9427225-D845-4247-97A9-90B93FF9EEFE}">
      <dgm:prSet/>
      <dgm:spPr/>
      <dgm:t>
        <a:bodyPr/>
        <a:lstStyle/>
        <a:p>
          <a:endParaRPr lang="en-US"/>
        </a:p>
      </dgm:t>
    </dgm:pt>
    <dgm:pt modelId="{A7701AB0-D4D7-40A4-B21F-F94EF1F60613}" type="sibTrans" cxnId="{E9427225-D845-4247-97A9-90B93FF9EEFE}">
      <dgm:prSet/>
      <dgm:spPr/>
      <dgm:t>
        <a:bodyPr/>
        <a:lstStyle/>
        <a:p>
          <a:endParaRPr lang="en-US"/>
        </a:p>
      </dgm:t>
    </dgm:pt>
    <dgm:pt modelId="{AA29C737-ABA1-4913-905E-DFC851382535}" type="pres">
      <dgm:prSet presAssocID="{A22141E2-2702-444D-9426-5631245E65AD}" presName="hierChild1" presStyleCnt="0">
        <dgm:presLayoutVars>
          <dgm:chPref val="1"/>
          <dgm:dir/>
          <dgm:animOne val="branch"/>
          <dgm:animLvl val="lvl"/>
          <dgm:resizeHandles/>
        </dgm:presLayoutVars>
      </dgm:prSet>
      <dgm:spPr/>
    </dgm:pt>
    <dgm:pt modelId="{0B3952E7-623B-48DE-936E-9E592382BE53}" type="pres">
      <dgm:prSet presAssocID="{83C99C58-150A-4441-8457-39F3CBE29B20}" presName="hierRoot1" presStyleCnt="0"/>
      <dgm:spPr/>
    </dgm:pt>
    <dgm:pt modelId="{1AE9A0F5-E492-4578-8590-926B62D9610C}" type="pres">
      <dgm:prSet presAssocID="{83C99C58-150A-4441-8457-39F3CBE29B20}" presName="composite" presStyleCnt="0"/>
      <dgm:spPr/>
    </dgm:pt>
    <dgm:pt modelId="{821EB0B1-3059-4FBC-BF5E-39E370D36D5B}" type="pres">
      <dgm:prSet presAssocID="{83C99C58-150A-4441-8457-39F3CBE29B20}" presName="background" presStyleLbl="node0" presStyleIdx="0" presStyleCnt="1"/>
      <dgm:spPr/>
    </dgm:pt>
    <dgm:pt modelId="{6727ECA6-85C1-44CD-8E6D-ACB624874E47}" type="pres">
      <dgm:prSet presAssocID="{83C99C58-150A-4441-8457-39F3CBE29B20}" presName="text" presStyleLbl="fgAcc0" presStyleIdx="0" presStyleCnt="1" custLinFactNeighborX="-38" custLinFactNeighborY="-38090">
        <dgm:presLayoutVars>
          <dgm:chPref val="3"/>
        </dgm:presLayoutVars>
      </dgm:prSet>
      <dgm:spPr/>
    </dgm:pt>
    <dgm:pt modelId="{0877CE5C-E570-4F4C-9522-943D9D03989E}" type="pres">
      <dgm:prSet presAssocID="{83C99C58-150A-4441-8457-39F3CBE29B20}" presName="hierChild2" presStyleCnt="0"/>
      <dgm:spPr/>
    </dgm:pt>
    <dgm:pt modelId="{1E99057E-1F82-47C4-9306-09725EC2E515}" type="pres">
      <dgm:prSet presAssocID="{8924C55E-61BF-4405-86CC-10E84DD87AAA}" presName="Name10" presStyleLbl="parChTrans1D2" presStyleIdx="0" presStyleCnt="1"/>
      <dgm:spPr/>
    </dgm:pt>
    <dgm:pt modelId="{F3273940-67CD-4333-9581-A76E4FCEBF58}" type="pres">
      <dgm:prSet presAssocID="{5CCBFD43-FBA4-461F-B95F-8769AFC360CB}" presName="hierRoot2" presStyleCnt="0"/>
      <dgm:spPr/>
    </dgm:pt>
    <dgm:pt modelId="{1A87AFC4-AB76-47B5-9A3A-9D787222C3C7}" type="pres">
      <dgm:prSet presAssocID="{5CCBFD43-FBA4-461F-B95F-8769AFC360CB}" presName="composite2" presStyleCnt="0"/>
      <dgm:spPr/>
    </dgm:pt>
    <dgm:pt modelId="{0976D203-B7B8-42E7-BC7F-DB58B35969EF}" type="pres">
      <dgm:prSet presAssocID="{5CCBFD43-FBA4-461F-B95F-8769AFC360CB}" presName="background2" presStyleLbl="node2" presStyleIdx="0" presStyleCnt="1"/>
      <dgm:spPr/>
    </dgm:pt>
    <dgm:pt modelId="{79AA77E3-2C57-48EB-B0CB-D5AD983CFD6B}" type="pres">
      <dgm:prSet presAssocID="{5CCBFD43-FBA4-461F-B95F-8769AFC360CB}" presName="text2" presStyleLbl="fgAcc2" presStyleIdx="0" presStyleCnt="1">
        <dgm:presLayoutVars>
          <dgm:chPref val="3"/>
        </dgm:presLayoutVars>
      </dgm:prSet>
      <dgm:spPr/>
    </dgm:pt>
    <dgm:pt modelId="{6B4AB2BA-1D61-4A8C-854E-86A4D7239C41}" type="pres">
      <dgm:prSet presAssocID="{5CCBFD43-FBA4-461F-B95F-8769AFC360CB}" presName="hierChild3" presStyleCnt="0"/>
      <dgm:spPr/>
    </dgm:pt>
    <dgm:pt modelId="{6E4401C9-FCC1-462F-A631-88B2CD90F6B0}" type="pres">
      <dgm:prSet presAssocID="{468551A4-8D5A-4731-BF51-34B2AB61DEAE}" presName="Name17" presStyleLbl="parChTrans1D3" presStyleIdx="0" presStyleCnt="2"/>
      <dgm:spPr/>
    </dgm:pt>
    <dgm:pt modelId="{9273949C-A18B-41B5-BB9C-B16E64AEEE2F}" type="pres">
      <dgm:prSet presAssocID="{03CE6C82-5619-47DE-925A-1F408956D565}" presName="hierRoot3" presStyleCnt="0"/>
      <dgm:spPr/>
    </dgm:pt>
    <dgm:pt modelId="{629799D6-029C-443F-9551-29D8EAB5F318}" type="pres">
      <dgm:prSet presAssocID="{03CE6C82-5619-47DE-925A-1F408956D565}" presName="composite3" presStyleCnt="0"/>
      <dgm:spPr/>
    </dgm:pt>
    <dgm:pt modelId="{16885DFB-E6AE-4ED9-A6E2-F5A58C634BBC}" type="pres">
      <dgm:prSet presAssocID="{03CE6C82-5619-47DE-925A-1F408956D565}" presName="background3" presStyleLbl="node3" presStyleIdx="0" presStyleCnt="2"/>
      <dgm:spPr/>
    </dgm:pt>
    <dgm:pt modelId="{4C2D2F45-9108-4A18-88AA-D26F1D205725}" type="pres">
      <dgm:prSet presAssocID="{03CE6C82-5619-47DE-925A-1F408956D565}" presName="text3" presStyleLbl="fgAcc3" presStyleIdx="0" presStyleCnt="2">
        <dgm:presLayoutVars>
          <dgm:chPref val="3"/>
        </dgm:presLayoutVars>
      </dgm:prSet>
      <dgm:spPr/>
    </dgm:pt>
    <dgm:pt modelId="{A047365D-279D-4D55-BFCC-1659FF941FA2}" type="pres">
      <dgm:prSet presAssocID="{03CE6C82-5619-47DE-925A-1F408956D565}" presName="hierChild4" presStyleCnt="0"/>
      <dgm:spPr/>
    </dgm:pt>
    <dgm:pt modelId="{37C8B2B9-FB6B-4DB4-94A9-6EA92D892352}" type="pres">
      <dgm:prSet presAssocID="{87A78A08-22FA-4741-AF3F-A43811BCE688}" presName="Name23" presStyleLbl="parChTrans1D4" presStyleIdx="0" presStyleCnt="9"/>
      <dgm:spPr/>
    </dgm:pt>
    <dgm:pt modelId="{06A906B1-3B43-45C3-9952-01B046A78464}" type="pres">
      <dgm:prSet presAssocID="{7F1E917D-1004-4D31-809A-474D49309A1E}" presName="hierRoot4" presStyleCnt="0"/>
      <dgm:spPr/>
    </dgm:pt>
    <dgm:pt modelId="{1FAD5169-1F68-482B-A1C9-A89D617B2B83}" type="pres">
      <dgm:prSet presAssocID="{7F1E917D-1004-4D31-809A-474D49309A1E}" presName="composite4" presStyleCnt="0"/>
      <dgm:spPr/>
    </dgm:pt>
    <dgm:pt modelId="{1C01C709-8109-488E-BFB2-0E01D35CEDA7}" type="pres">
      <dgm:prSet presAssocID="{7F1E917D-1004-4D31-809A-474D49309A1E}" presName="background4" presStyleLbl="node4" presStyleIdx="0" presStyleCnt="9"/>
      <dgm:spPr/>
    </dgm:pt>
    <dgm:pt modelId="{E1221459-53C8-4C78-B3E3-B2D3645EED7F}" type="pres">
      <dgm:prSet presAssocID="{7F1E917D-1004-4D31-809A-474D49309A1E}" presName="text4" presStyleLbl="fgAcc4" presStyleIdx="0" presStyleCnt="9">
        <dgm:presLayoutVars>
          <dgm:chPref val="3"/>
        </dgm:presLayoutVars>
      </dgm:prSet>
      <dgm:spPr/>
    </dgm:pt>
    <dgm:pt modelId="{83182968-091F-470E-B4C9-1D67AEB86800}" type="pres">
      <dgm:prSet presAssocID="{7F1E917D-1004-4D31-809A-474D49309A1E}" presName="hierChild5" presStyleCnt="0"/>
      <dgm:spPr/>
    </dgm:pt>
    <dgm:pt modelId="{E49657B6-774B-4D78-8C51-829AC62B5032}" type="pres">
      <dgm:prSet presAssocID="{74A37FA2-B314-4267-87B8-9C8C8FCAEBFE}" presName="Name23" presStyleLbl="parChTrans1D4" presStyleIdx="1" presStyleCnt="9"/>
      <dgm:spPr/>
    </dgm:pt>
    <dgm:pt modelId="{9B11331C-01B1-4248-A8C1-EB90065F4655}" type="pres">
      <dgm:prSet presAssocID="{C39AF32D-5A0E-49D5-A79D-4DA08AD95BDF}" presName="hierRoot4" presStyleCnt="0"/>
      <dgm:spPr/>
    </dgm:pt>
    <dgm:pt modelId="{825C7137-5A5A-4BB2-AC08-428FC5F11A7E}" type="pres">
      <dgm:prSet presAssocID="{C39AF32D-5A0E-49D5-A79D-4DA08AD95BDF}" presName="composite4" presStyleCnt="0"/>
      <dgm:spPr/>
    </dgm:pt>
    <dgm:pt modelId="{80D0155B-C8D8-4CF9-9783-E30F7F070DCF}" type="pres">
      <dgm:prSet presAssocID="{C39AF32D-5A0E-49D5-A79D-4DA08AD95BDF}" presName="background4" presStyleLbl="node4" presStyleIdx="1" presStyleCnt="9"/>
      <dgm:spPr/>
    </dgm:pt>
    <dgm:pt modelId="{097F8D39-7153-4D91-8BFB-37C1137BBA62}" type="pres">
      <dgm:prSet presAssocID="{C39AF32D-5A0E-49D5-A79D-4DA08AD95BDF}" presName="text4" presStyleLbl="fgAcc4" presStyleIdx="1" presStyleCnt="9">
        <dgm:presLayoutVars>
          <dgm:chPref val="3"/>
        </dgm:presLayoutVars>
      </dgm:prSet>
      <dgm:spPr/>
    </dgm:pt>
    <dgm:pt modelId="{AE830AEE-7928-4E33-8376-F23C5C1283BF}" type="pres">
      <dgm:prSet presAssocID="{C39AF32D-5A0E-49D5-A79D-4DA08AD95BDF}" presName="hierChild5" presStyleCnt="0"/>
      <dgm:spPr/>
    </dgm:pt>
    <dgm:pt modelId="{B7E3E122-58DF-46D1-AA2F-14D54BAF2DF1}" type="pres">
      <dgm:prSet presAssocID="{33F6BCE2-9226-4864-ACCF-84A4402715B3}" presName="Name23" presStyleLbl="parChTrans1D4" presStyleIdx="2" presStyleCnt="9"/>
      <dgm:spPr/>
    </dgm:pt>
    <dgm:pt modelId="{B6290AC5-D99F-4ED2-A03A-8E27D1F341FD}" type="pres">
      <dgm:prSet presAssocID="{788D79D5-485F-486C-A499-38D33F9B1777}" presName="hierRoot4" presStyleCnt="0"/>
      <dgm:spPr/>
    </dgm:pt>
    <dgm:pt modelId="{BB0BDE86-3B9F-4EDB-889C-89FA61AE5B08}" type="pres">
      <dgm:prSet presAssocID="{788D79D5-485F-486C-A499-38D33F9B1777}" presName="composite4" presStyleCnt="0"/>
      <dgm:spPr/>
    </dgm:pt>
    <dgm:pt modelId="{B88313EB-9E2B-433F-A385-90011DCAF957}" type="pres">
      <dgm:prSet presAssocID="{788D79D5-485F-486C-A499-38D33F9B1777}" presName="background4" presStyleLbl="node4" presStyleIdx="2" presStyleCnt="9"/>
      <dgm:spPr/>
    </dgm:pt>
    <dgm:pt modelId="{68FA295E-0665-48B2-A9E1-581F0583C9A8}" type="pres">
      <dgm:prSet presAssocID="{788D79D5-485F-486C-A499-38D33F9B1777}" presName="text4" presStyleLbl="fgAcc4" presStyleIdx="2" presStyleCnt="9">
        <dgm:presLayoutVars>
          <dgm:chPref val="3"/>
        </dgm:presLayoutVars>
      </dgm:prSet>
      <dgm:spPr/>
    </dgm:pt>
    <dgm:pt modelId="{66C8ABA4-77BF-4C33-BDAF-1A294E3A8444}" type="pres">
      <dgm:prSet presAssocID="{788D79D5-485F-486C-A499-38D33F9B1777}" presName="hierChild5" presStyleCnt="0"/>
      <dgm:spPr/>
    </dgm:pt>
    <dgm:pt modelId="{9A9F6346-6444-4F79-A1D7-EE28B99C0045}" type="pres">
      <dgm:prSet presAssocID="{11F201EF-AD84-42E7-880A-6D97F8548992}" presName="Name17" presStyleLbl="parChTrans1D3" presStyleIdx="1" presStyleCnt="2"/>
      <dgm:spPr/>
    </dgm:pt>
    <dgm:pt modelId="{010370DE-2D43-4870-A88F-2F7C649E2D15}" type="pres">
      <dgm:prSet presAssocID="{482B3E53-A21F-4FB4-AC4E-46B3A08C8E9E}" presName="hierRoot3" presStyleCnt="0"/>
      <dgm:spPr/>
    </dgm:pt>
    <dgm:pt modelId="{C9986BFF-F583-4A6E-8FDB-EDA8C78114A7}" type="pres">
      <dgm:prSet presAssocID="{482B3E53-A21F-4FB4-AC4E-46B3A08C8E9E}" presName="composite3" presStyleCnt="0"/>
      <dgm:spPr/>
    </dgm:pt>
    <dgm:pt modelId="{8B41B5AE-BE6A-4F96-8422-B41EAF17B395}" type="pres">
      <dgm:prSet presAssocID="{482B3E53-A21F-4FB4-AC4E-46B3A08C8E9E}" presName="background3" presStyleLbl="node3" presStyleIdx="1" presStyleCnt="2"/>
      <dgm:spPr/>
    </dgm:pt>
    <dgm:pt modelId="{F501F35B-FACF-4E14-9336-20D8103DDE71}" type="pres">
      <dgm:prSet presAssocID="{482B3E53-A21F-4FB4-AC4E-46B3A08C8E9E}" presName="text3" presStyleLbl="fgAcc3" presStyleIdx="1" presStyleCnt="2">
        <dgm:presLayoutVars>
          <dgm:chPref val="3"/>
        </dgm:presLayoutVars>
      </dgm:prSet>
      <dgm:spPr/>
    </dgm:pt>
    <dgm:pt modelId="{96CBAF52-9662-473A-A5E1-AFB2471B5E66}" type="pres">
      <dgm:prSet presAssocID="{482B3E53-A21F-4FB4-AC4E-46B3A08C8E9E}" presName="hierChild4" presStyleCnt="0"/>
      <dgm:spPr/>
    </dgm:pt>
    <dgm:pt modelId="{54F1FCE9-063D-4705-8BBE-8C7CF34E736D}" type="pres">
      <dgm:prSet presAssocID="{732D0DC4-19CF-4652-A881-7006DE793D9B}" presName="Name23" presStyleLbl="parChTrans1D4" presStyleIdx="3" presStyleCnt="9"/>
      <dgm:spPr/>
    </dgm:pt>
    <dgm:pt modelId="{D0A31944-E845-4877-BA48-6356DF59788E}" type="pres">
      <dgm:prSet presAssocID="{41B30293-D741-4786-B815-5F0D144CF72D}" presName="hierRoot4" presStyleCnt="0"/>
      <dgm:spPr/>
    </dgm:pt>
    <dgm:pt modelId="{E7581F36-38D8-427A-BD20-F43FDD874D50}" type="pres">
      <dgm:prSet presAssocID="{41B30293-D741-4786-B815-5F0D144CF72D}" presName="composite4" presStyleCnt="0"/>
      <dgm:spPr/>
    </dgm:pt>
    <dgm:pt modelId="{B755B0A1-BCF6-4322-BD03-9063E0C11488}" type="pres">
      <dgm:prSet presAssocID="{41B30293-D741-4786-B815-5F0D144CF72D}" presName="background4" presStyleLbl="node4" presStyleIdx="3" presStyleCnt="9"/>
      <dgm:spPr/>
    </dgm:pt>
    <dgm:pt modelId="{C9108323-06FF-43B4-AECE-08B298A2BF5F}" type="pres">
      <dgm:prSet presAssocID="{41B30293-D741-4786-B815-5F0D144CF72D}" presName="text4" presStyleLbl="fgAcc4" presStyleIdx="3" presStyleCnt="9">
        <dgm:presLayoutVars>
          <dgm:chPref val="3"/>
        </dgm:presLayoutVars>
      </dgm:prSet>
      <dgm:spPr/>
    </dgm:pt>
    <dgm:pt modelId="{859C6363-66D2-4C60-94C0-8F2B77E4CBE2}" type="pres">
      <dgm:prSet presAssocID="{41B30293-D741-4786-B815-5F0D144CF72D}" presName="hierChild5" presStyleCnt="0"/>
      <dgm:spPr/>
    </dgm:pt>
    <dgm:pt modelId="{87747B06-00CC-4DD4-A68B-D8AB3A38B49B}" type="pres">
      <dgm:prSet presAssocID="{96B8B91E-E3CD-4C09-A760-2369B6B25EBB}" presName="Name23" presStyleLbl="parChTrans1D4" presStyleIdx="4" presStyleCnt="9"/>
      <dgm:spPr/>
    </dgm:pt>
    <dgm:pt modelId="{4402DB3B-9216-45CD-A1B8-FD956860998B}" type="pres">
      <dgm:prSet presAssocID="{07ED21AC-697E-485C-9D27-F51B31AA303E}" presName="hierRoot4" presStyleCnt="0"/>
      <dgm:spPr/>
    </dgm:pt>
    <dgm:pt modelId="{C99D331C-1B14-4989-B196-600812F2CFDA}" type="pres">
      <dgm:prSet presAssocID="{07ED21AC-697E-485C-9D27-F51B31AA303E}" presName="composite4" presStyleCnt="0"/>
      <dgm:spPr/>
    </dgm:pt>
    <dgm:pt modelId="{71883101-CD30-47CA-BC02-824AE30ADB74}" type="pres">
      <dgm:prSet presAssocID="{07ED21AC-697E-485C-9D27-F51B31AA303E}" presName="background4" presStyleLbl="node4" presStyleIdx="4" presStyleCnt="9"/>
      <dgm:spPr/>
    </dgm:pt>
    <dgm:pt modelId="{0E516C84-0753-4DDA-AA27-272333E6AF80}" type="pres">
      <dgm:prSet presAssocID="{07ED21AC-697E-485C-9D27-F51B31AA303E}" presName="text4" presStyleLbl="fgAcc4" presStyleIdx="4" presStyleCnt="9">
        <dgm:presLayoutVars>
          <dgm:chPref val="3"/>
        </dgm:presLayoutVars>
      </dgm:prSet>
      <dgm:spPr/>
    </dgm:pt>
    <dgm:pt modelId="{4AFF63A9-40D5-4598-87D9-612A1D1A62DB}" type="pres">
      <dgm:prSet presAssocID="{07ED21AC-697E-485C-9D27-F51B31AA303E}" presName="hierChild5" presStyleCnt="0"/>
      <dgm:spPr/>
    </dgm:pt>
    <dgm:pt modelId="{2B5F2FD0-5749-4E41-9ECD-1A64C791B2F4}" type="pres">
      <dgm:prSet presAssocID="{3E04E31A-3C29-4FC8-B5FF-1D24B293FB4D}" presName="Name23" presStyleLbl="parChTrans1D4" presStyleIdx="5" presStyleCnt="9"/>
      <dgm:spPr/>
    </dgm:pt>
    <dgm:pt modelId="{781ABD53-F867-4B7B-A8E3-DE4BC694ACB5}" type="pres">
      <dgm:prSet presAssocID="{B1EB1793-FA4A-4909-93C7-1070B66F5042}" presName="hierRoot4" presStyleCnt="0"/>
      <dgm:spPr/>
    </dgm:pt>
    <dgm:pt modelId="{C6D73FE4-E24E-4696-9206-D583B9D0109B}" type="pres">
      <dgm:prSet presAssocID="{B1EB1793-FA4A-4909-93C7-1070B66F5042}" presName="composite4" presStyleCnt="0"/>
      <dgm:spPr/>
    </dgm:pt>
    <dgm:pt modelId="{497B39B3-48F0-4558-9D2E-BB3EA9328E11}" type="pres">
      <dgm:prSet presAssocID="{B1EB1793-FA4A-4909-93C7-1070B66F5042}" presName="background4" presStyleLbl="node4" presStyleIdx="5" presStyleCnt="9"/>
      <dgm:spPr/>
    </dgm:pt>
    <dgm:pt modelId="{AC50A9A0-5C5E-4FB0-814B-E2516D09A1B2}" type="pres">
      <dgm:prSet presAssocID="{B1EB1793-FA4A-4909-93C7-1070B66F5042}" presName="text4" presStyleLbl="fgAcc4" presStyleIdx="5" presStyleCnt="9">
        <dgm:presLayoutVars>
          <dgm:chPref val="3"/>
        </dgm:presLayoutVars>
      </dgm:prSet>
      <dgm:spPr/>
    </dgm:pt>
    <dgm:pt modelId="{8EAE693C-1B06-4BAB-813C-89CD38DBBD26}" type="pres">
      <dgm:prSet presAssocID="{B1EB1793-FA4A-4909-93C7-1070B66F5042}" presName="hierChild5" presStyleCnt="0"/>
      <dgm:spPr/>
    </dgm:pt>
    <dgm:pt modelId="{844A3040-A0AA-4140-A481-2B475EE9CF42}" type="pres">
      <dgm:prSet presAssocID="{C2ED51CC-18DF-4964-A315-30C793CAE1EF}" presName="Name23" presStyleLbl="parChTrans1D4" presStyleIdx="6" presStyleCnt="9"/>
      <dgm:spPr/>
    </dgm:pt>
    <dgm:pt modelId="{BCF3D770-209E-4020-87FE-5497B51D01FF}" type="pres">
      <dgm:prSet presAssocID="{8B95C966-9FF9-4CEA-B4F8-E08F5C2E8F92}" presName="hierRoot4" presStyleCnt="0"/>
      <dgm:spPr/>
    </dgm:pt>
    <dgm:pt modelId="{8B8B6E04-5E56-42E3-B15B-BE51282DCBDE}" type="pres">
      <dgm:prSet presAssocID="{8B95C966-9FF9-4CEA-B4F8-E08F5C2E8F92}" presName="composite4" presStyleCnt="0"/>
      <dgm:spPr/>
    </dgm:pt>
    <dgm:pt modelId="{6F87848B-FA7F-4C44-8CA4-7B559BD55072}" type="pres">
      <dgm:prSet presAssocID="{8B95C966-9FF9-4CEA-B4F8-E08F5C2E8F92}" presName="background4" presStyleLbl="node4" presStyleIdx="6" presStyleCnt="9"/>
      <dgm:spPr/>
    </dgm:pt>
    <dgm:pt modelId="{27447718-BE93-4ACE-B55C-01755E4B5D8C}" type="pres">
      <dgm:prSet presAssocID="{8B95C966-9FF9-4CEA-B4F8-E08F5C2E8F92}" presName="text4" presStyleLbl="fgAcc4" presStyleIdx="6" presStyleCnt="9">
        <dgm:presLayoutVars>
          <dgm:chPref val="3"/>
        </dgm:presLayoutVars>
      </dgm:prSet>
      <dgm:spPr/>
    </dgm:pt>
    <dgm:pt modelId="{0C7D4D9C-7D89-40E2-A5DB-0288F1F7B331}" type="pres">
      <dgm:prSet presAssocID="{8B95C966-9FF9-4CEA-B4F8-E08F5C2E8F92}" presName="hierChild5" presStyleCnt="0"/>
      <dgm:spPr/>
    </dgm:pt>
    <dgm:pt modelId="{0AF6073A-8DC8-498C-8397-CB53E4F3B764}" type="pres">
      <dgm:prSet presAssocID="{2623482E-AE4E-4066-B500-887D8DF33997}" presName="Name23" presStyleLbl="parChTrans1D4" presStyleIdx="7" presStyleCnt="9"/>
      <dgm:spPr/>
    </dgm:pt>
    <dgm:pt modelId="{91C11177-0A4E-40AF-A611-44AEA4E9D68D}" type="pres">
      <dgm:prSet presAssocID="{59084E33-494F-41D0-8262-F6490766973E}" presName="hierRoot4" presStyleCnt="0"/>
      <dgm:spPr/>
    </dgm:pt>
    <dgm:pt modelId="{9A0A4CD6-6F43-48A3-8AF1-39533950216C}" type="pres">
      <dgm:prSet presAssocID="{59084E33-494F-41D0-8262-F6490766973E}" presName="composite4" presStyleCnt="0"/>
      <dgm:spPr/>
    </dgm:pt>
    <dgm:pt modelId="{F2CEF508-C0AA-4F0A-83E0-01BD9412E441}" type="pres">
      <dgm:prSet presAssocID="{59084E33-494F-41D0-8262-F6490766973E}" presName="background4" presStyleLbl="node4" presStyleIdx="7" presStyleCnt="9"/>
      <dgm:spPr/>
    </dgm:pt>
    <dgm:pt modelId="{D6252F74-1663-4CB0-BB19-0DF7B09B568F}" type="pres">
      <dgm:prSet presAssocID="{59084E33-494F-41D0-8262-F6490766973E}" presName="text4" presStyleLbl="fgAcc4" presStyleIdx="7" presStyleCnt="9">
        <dgm:presLayoutVars>
          <dgm:chPref val="3"/>
        </dgm:presLayoutVars>
      </dgm:prSet>
      <dgm:spPr/>
    </dgm:pt>
    <dgm:pt modelId="{412081ED-4372-45BB-B4A5-CEB0F19DF2B8}" type="pres">
      <dgm:prSet presAssocID="{59084E33-494F-41D0-8262-F6490766973E}" presName="hierChild5" presStyleCnt="0"/>
      <dgm:spPr/>
    </dgm:pt>
    <dgm:pt modelId="{8DE37CDA-9AEF-438B-8780-1BCCB04D408C}" type="pres">
      <dgm:prSet presAssocID="{304A0EFD-B286-445A-8CB9-908DBDABB8C5}" presName="Name23" presStyleLbl="parChTrans1D4" presStyleIdx="8" presStyleCnt="9"/>
      <dgm:spPr/>
    </dgm:pt>
    <dgm:pt modelId="{C466EAC0-44F8-4AD8-8B73-973BF1035199}" type="pres">
      <dgm:prSet presAssocID="{77EBCD21-30F5-42D0-9B3D-96598168FD6F}" presName="hierRoot4" presStyleCnt="0"/>
      <dgm:spPr/>
    </dgm:pt>
    <dgm:pt modelId="{E64FF1AD-136B-4A32-BDA1-8617FF4BBA5C}" type="pres">
      <dgm:prSet presAssocID="{77EBCD21-30F5-42D0-9B3D-96598168FD6F}" presName="composite4" presStyleCnt="0"/>
      <dgm:spPr/>
    </dgm:pt>
    <dgm:pt modelId="{B5FF4D78-F417-4F2C-B287-40608BE6013F}" type="pres">
      <dgm:prSet presAssocID="{77EBCD21-30F5-42D0-9B3D-96598168FD6F}" presName="background4" presStyleLbl="node4" presStyleIdx="8" presStyleCnt="9"/>
      <dgm:spPr/>
    </dgm:pt>
    <dgm:pt modelId="{55C37353-E2EF-408D-A686-95B093B7C403}" type="pres">
      <dgm:prSet presAssocID="{77EBCD21-30F5-42D0-9B3D-96598168FD6F}" presName="text4" presStyleLbl="fgAcc4" presStyleIdx="8" presStyleCnt="9">
        <dgm:presLayoutVars>
          <dgm:chPref val="3"/>
        </dgm:presLayoutVars>
      </dgm:prSet>
      <dgm:spPr/>
    </dgm:pt>
    <dgm:pt modelId="{C7F89132-447B-4E4E-9DD2-840AE12EA22F}" type="pres">
      <dgm:prSet presAssocID="{77EBCD21-30F5-42D0-9B3D-96598168FD6F}" presName="hierChild5" presStyleCnt="0"/>
      <dgm:spPr/>
    </dgm:pt>
  </dgm:ptLst>
  <dgm:cxnLst>
    <dgm:cxn modelId="{B96CF705-1115-494A-8D90-4096140BAB9C}" type="presOf" srcId="{74A37FA2-B314-4267-87B8-9C8C8FCAEBFE}" destId="{E49657B6-774B-4D78-8C51-829AC62B5032}" srcOrd="0" destOrd="0" presId="urn:microsoft.com/office/officeart/2005/8/layout/hierarchy1"/>
    <dgm:cxn modelId="{2664430E-20CE-4AC9-89B6-96C8044583B4}" type="presOf" srcId="{468551A4-8D5A-4731-BF51-34B2AB61DEAE}" destId="{6E4401C9-FCC1-462F-A631-88B2CD90F6B0}" srcOrd="0" destOrd="0" presId="urn:microsoft.com/office/officeart/2005/8/layout/hierarchy1"/>
    <dgm:cxn modelId="{F034F80E-8998-45B6-A842-14A3216C5A28}" srcId="{83C99C58-150A-4441-8457-39F3CBE29B20}" destId="{5CCBFD43-FBA4-461F-B95F-8769AFC360CB}" srcOrd="0" destOrd="0" parTransId="{8924C55E-61BF-4405-86CC-10E84DD87AAA}" sibTransId="{81198A58-9BD3-4503-A60D-3493FAF02B27}"/>
    <dgm:cxn modelId="{EB7D1310-C5AB-4948-95E4-ADC9CCF6C37D}" type="presOf" srcId="{87A78A08-22FA-4741-AF3F-A43811BCE688}" destId="{37C8B2B9-FB6B-4DB4-94A9-6EA92D892352}" srcOrd="0" destOrd="0" presId="urn:microsoft.com/office/officeart/2005/8/layout/hierarchy1"/>
    <dgm:cxn modelId="{91590113-5285-44CB-B956-2F924F11B10A}" type="presOf" srcId="{77EBCD21-30F5-42D0-9B3D-96598168FD6F}" destId="{55C37353-E2EF-408D-A686-95B093B7C403}" srcOrd="0" destOrd="0" presId="urn:microsoft.com/office/officeart/2005/8/layout/hierarchy1"/>
    <dgm:cxn modelId="{0C9AEB14-D325-4CF1-9CD9-A30B46939063}" type="presOf" srcId="{5CCBFD43-FBA4-461F-B95F-8769AFC360CB}" destId="{79AA77E3-2C57-48EB-B0CB-D5AD983CFD6B}" srcOrd="0" destOrd="0" presId="urn:microsoft.com/office/officeart/2005/8/layout/hierarchy1"/>
    <dgm:cxn modelId="{E40ECB18-64EF-4571-B7E5-A6F7E3EB8F97}" srcId="{5CCBFD43-FBA4-461F-B95F-8769AFC360CB}" destId="{03CE6C82-5619-47DE-925A-1F408956D565}" srcOrd="0" destOrd="0" parTransId="{468551A4-8D5A-4731-BF51-34B2AB61DEAE}" sibTransId="{B5E2464B-5827-484A-8C96-D8B78060C92C}"/>
    <dgm:cxn modelId="{8D2AE51B-7C2E-4B79-844A-66738DB124F4}" type="presOf" srcId="{96B8B91E-E3CD-4C09-A760-2369B6B25EBB}" destId="{87747B06-00CC-4DD4-A68B-D8AB3A38B49B}" srcOrd="0" destOrd="0" presId="urn:microsoft.com/office/officeart/2005/8/layout/hierarchy1"/>
    <dgm:cxn modelId="{B522B01E-110B-475E-ABBE-5E342B1BE0E2}" type="presOf" srcId="{C39AF32D-5A0E-49D5-A79D-4DA08AD95BDF}" destId="{097F8D39-7153-4D91-8BFB-37C1137BBA62}" srcOrd="0" destOrd="0" presId="urn:microsoft.com/office/officeart/2005/8/layout/hierarchy1"/>
    <dgm:cxn modelId="{E9427225-D845-4247-97A9-90B93FF9EEFE}" srcId="{41B30293-D741-4786-B815-5F0D144CF72D}" destId="{77EBCD21-30F5-42D0-9B3D-96598168FD6F}" srcOrd="4" destOrd="0" parTransId="{304A0EFD-B286-445A-8CB9-908DBDABB8C5}" sibTransId="{A7701AB0-D4D7-40A4-B21F-F94EF1F60613}"/>
    <dgm:cxn modelId="{DEFFE230-1DE6-4621-8296-08E340C09977}" type="presOf" srcId="{304A0EFD-B286-445A-8CB9-908DBDABB8C5}" destId="{8DE37CDA-9AEF-438B-8780-1BCCB04D408C}" srcOrd="0" destOrd="0" presId="urn:microsoft.com/office/officeart/2005/8/layout/hierarchy1"/>
    <dgm:cxn modelId="{2D9F4A40-C306-49A9-863A-34ACA1D3890D}" type="presOf" srcId="{2623482E-AE4E-4066-B500-887D8DF33997}" destId="{0AF6073A-8DC8-498C-8397-CB53E4F3B764}" srcOrd="0" destOrd="0" presId="urn:microsoft.com/office/officeart/2005/8/layout/hierarchy1"/>
    <dgm:cxn modelId="{21D91469-CB2D-44C2-8ED2-5A703D9D59AF}" type="presOf" srcId="{B1EB1793-FA4A-4909-93C7-1070B66F5042}" destId="{AC50A9A0-5C5E-4FB0-814B-E2516D09A1B2}" srcOrd="0" destOrd="0" presId="urn:microsoft.com/office/officeart/2005/8/layout/hierarchy1"/>
    <dgm:cxn modelId="{A024666A-F6D5-4239-94C0-94ECFD04D225}" type="presOf" srcId="{8924C55E-61BF-4405-86CC-10E84DD87AAA}" destId="{1E99057E-1F82-47C4-9306-09725EC2E515}" srcOrd="0" destOrd="0" presId="urn:microsoft.com/office/officeart/2005/8/layout/hierarchy1"/>
    <dgm:cxn modelId="{6456B54B-F487-416F-AB4C-079D93333168}" srcId="{03CE6C82-5619-47DE-925A-1F408956D565}" destId="{C39AF32D-5A0E-49D5-A79D-4DA08AD95BDF}" srcOrd="1" destOrd="0" parTransId="{74A37FA2-B314-4267-87B8-9C8C8FCAEBFE}" sibTransId="{1506DFF7-3C6D-44F1-85EB-CED93DA80FA1}"/>
    <dgm:cxn modelId="{B6FF3B4C-D84D-46F6-81C3-C8E50FAB49D6}" type="presOf" srcId="{C2ED51CC-18DF-4964-A315-30C793CAE1EF}" destId="{844A3040-A0AA-4140-A481-2B475EE9CF42}" srcOrd="0" destOrd="0" presId="urn:microsoft.com/office/officeart/2005/8/layout/hierarchy1"/>
    <dgm:cxn modelId="{5EC07F6C-632F-4D43-8B33-C3AF099235E1}" srcId="{03CE6C82-5619-47DE-925A-1F408956D565}" destId="{7F1E917D-1004-4D31-809A-474D49309A1E}" srcOrd="0" destOrd="0" parTransId="{87A78A08-22FA-4741-AF3F-A43811BCE688}" sibTransId="{C9E3CA54-F071-4410-A804-7BBCED0E74E0}"/>
    <dgm:cxn modelId="{B022DB70-AD22-407E-A9CA-DD5A7B4DE8DA}" type="presOf" srcId="{A22141E2-2702-444D-9426-5631245E65AD}" destId="{AA29C737-ABA1-4913-905E-DFC851382535}" srcOrd="0" destOrd="0" presId="urn:microsoft.com/office/officeart/2005/8/layout/hierarchy1"/>
    <dgm:cxn modelId="{96551C51-9C34-4154-82A0-109CF44A3BB3}" type="presOf" srcId="{482B3E53-A21F-4FB4-AC4E-46B3A08C8E9E}" destId="{F501F35B-FACF-4E14-9336-20D8103DDE71}" srcOrd="0" destOrd="0" presId="urn:microsoft.com/office/officeart/2005/8/layout/hierarchy1"/>
    <dgm:cxn modelId="{93345256-2F21-4C11-A45B-2CE86D53CCA4}" srcId="{41B30293-D741-4786-B815-5F0D144CF72D}" destId="{8B95C966-9FF9-4CEA-B4F8-E08F5C2E8F92}" srcOrd="2" destOrd="0" parTransId="{C2ED51CC-18DF-4964-A315-30C793CAE1EF}" sibTransId="{D6126B55-8020-41CB-8BED-F24D280194A1}"/>
    <dgm:cxn modelId="{CEA55277-2ADA-4783-BF13-46D9DD979B19}" srcId="{41B30293-D741-4786-B815-5F0D144CF72D}" destId="{59084E33-494F-41D0-8262-F6490766973E}" srcOrd="3" destOrd="0" parTransId="{2623482E-AE4E-4066-B500-887D8DF33997}" sibTransId="{022B1B89-5FAC-4E16-B8FB-C5A75458C976}"/>
    <dgm:cxn modelId="{99779377-B4D6-439C-9F2F-08F2F3A1F2FA}" type="presOf" srcId="{7F1E917D-1004-4D31-809A-474D49309A1E}" destId="{E1221459-53C8-4C78-B3E3-B2D3645EED7F}" srcOrd="0" destOrd="0" presId="urn:microsoft.com/office/officeart/2005/8/layout/hierarchy1"/>
    <dgm:cxn modelId="{A976E97B-B1D4-4274-8D99-962B0567B621}" type="presOf" srcId="{3E04E31A-3C29-4FC8-B5FF-1D24B293FB4D}" destId="{2B5F2FD0-5749-4E41-9ECD-1A64C791B2F4}" srcOrd="0" destOrd="0" presId="urn:microsoft.com/office/officeart/2005/8/layout/hierarchy1"/>
    <dgm:cxn modelId="{D2A5D57D-77D0-4015-AE97-32678CCBB94C}" srcId="{482B3E53-A21F-4FB4-AC4E-46B3A08C8E9E}" destId="{41B30293-D741-4786-B815-5F0D144CF72D}" srcOrd="0" destOrd="0" parTransId="{732D0DC4-19CF-4652-A881-7006DE793D9B}" sibTransId="{74B1D379-FEE7-4E01-BAE7-E68C59F944D1}"/>
    <dgm:cxn modelId="{F8A76088-F83C-4712-9786-D34B86C80F32}" type="presOf" srcId="{788D79D5-485F-486C-A499-38D33F9B1777}" destId="{68FA295E-0665-48B2-A9E1-581F0583C9A8}" srcOrd="0" destOrd="0" presId="urn:microsoft.com/office/officeart/2005/8/layout/hierarchy1"/>
    <dgm:cxn modelId="{D23ACFA2-9DF6-4048-8B1D-C8C8CC38FED7}" srcId="{41B30293-D741-4786-B815-5F0D144CF72D}" destId="{07ED21AC-697E-485C-9D27-F51B31AA303E}" srcOrd="0" destOrd="0" parTransId="{96B8B91E-E3CD-4C09-A760-2369B6B25EBB}" sibTransId="{21AFC332-D3A6-41CB-B228-3D5C8BA22946}"/>
    <dgm:cxn modelId="{CE0864B0-EA41-4347-B346-427D02BB3E6F}" type="presOf" srcId="{41B30293-D741-4786-B815-5F0D144CF72D}" destId="{C9108323-06FF-43B4-AECE-08B298A2BF5F}" srcOrd="0" destOrd="0" presId="urn:microsoft.com/office/officeart/2005/8/layout/hierarchy1"/>
    <dgm:cxn modelId="{EB65A0BA-C199-4E7C-BF5A-796FE79834CC}" srcId="{5CCBFD43-FBA4-461F-B95F-8769AFC360CB}" destId="{482B3E53-A21F-4FB4-AC4E-46B3A08C8E9E}" srcOrd="1" destOrd="0" parTransId="{11F201EF-AD84-42E7-880A-6D97F8548992}" sibTransId="{932F10E9-99D7-4487-8B41-AA3AC7A176DD}"/>
    <dgm:cxn modelId="{9E78BBBB-2099-4ACC-A596-4C1351A09995}" type="presOf" srcId="{83C99C58-150A-4441-8457-39F3CBE29B20}" destId="{6727ECA6-85C1-44CD-8E6D-ACB624874E47}" srcOrd="0" destOrd="0" presId="urn:microsoft.com/office/officeart/2005/8/layout/hierarchy1"/>
    <dgm:cxn modelId="{963EE2BF-EF4A-472C-83B4-3EB29F2DE5BE}" type="presOf" srcId="{59084E33-494F-41D0-8262-F6490766973E}" destId="{D6252F74-1663-4CB0-BB19-0DF7B09B568F}" srcOrd="0" destOrd="0" presId="urn:microsoft.com/office/officeart/2005/8/layout/hierarchy1"/>
    <dgm:cxn modelId="{E38E00C1-EFF6-4E54-AC4C-3052E9022D71}" type="presOf" srcId="{03CE6C82-5619-47DE-925A-1F408956D565}" destId="{4C2D2F45-9108-4A18-88AA-D26F1D205725}" srcOrd="0" destOrd="0" presId="urn:microsoft.com/office/officeart/2005/8/layout/hierarchy1"/>
    <dgm:cxn modelId="{FCCD5CD4-90A8-4EDF-90D6-7786C9BBB46D}" srcId="{41B30293-D741-4786-B815-5F0D144CF72D}" destId="{B1EB1793-FA4A-4909-93C7-1070B66F5042}" srcOrd="1" destOrd="0" parTransId="{3E04E31A-3C29-4FC8-B5FF-1D24B293FB4D}" sibTransId="{41739FD0-AB61-4A2D-B4D2-3FAEE224C45C}"/>
    <dgm:cxn modelId="{D99BD7E2-4664-4B1B-BE68-2FC95D3F5F1D}" type="presOf" srcId="{11F201EF-AD84-42E7-880A-6D97F8548992}" destId="{9A9F6346-6444-4F79-A1D7-EE28B99C0045}" srcOrd="0" destOrd="0" presId="urn:microsoft.com/office/officeart/2005/8/layout/hierarchy1"/>
    <dgm:cxn modelId="{A13D62ED-296E-4485-B0C7-3D37BD110AEC}" type="presOf" srcId="{33F6BCE2-9226-4864-ACCF-84A4402715B3}" destId="{B7E3E122-58DF-46D1-AA2F-14D54BAF2DF1}" srcOrd="0" destOrd="0" presId="urn:microsoft.com/office/officeart/2005/8/layout/hierarchy1"/>
    <dgm:cxn modelId="{452E50F3-5D49-4FB5-9B65-A4C2686E6615}" type="presOf" srcId="{732D0DC4-19CF-4652-A881-7006DE793D9B}" destId="{54F1FCE9-063D-4705-8BBE-8C7CF34E736D}" srcOrd="0" destOrd="0" presId="urn:microsoft.com/office/officeart/2005/8/layout/hierarchy1"/>
    <dgm:cxn modelId="{73A30DFA-AE90-4F22-BDDF-A3A481EC170D}" srcId="{03CE6C82-5619-47DE-925A-1F408956D565}" destId="{788D79D5-485F-486C-A499-38D33F9B1777}" srcOrd="2" destOrd="0" parTransId="{33F6BCE2-9226-4864-ACCF-84A4402715B3}" sibTransId="{38882B48-6A3E-44FD-8E98-4D1C831DE762}"/>
    <dgm:cxn modelId="{735B42FA-612E-4511-B9DF-CE6831E7CE5B}" type="presOf" srcId="{07ED21AC-697E-485C-9D27-F51B31AA303E}" destId="{0E516C84-0753-4DDA-AA27-272333E6AF80}" srcOrd="0" destOrd="0" presId="urn:microsoft.com/office/officeart/2005/8/layout/hierarchy1"/>
    <dgm:cxn modelId="{E056ABFB-65E0-47DE-B8BF-B1AC2DDF9F99}" type="presOf" srcId="{8B95C966-9FF9-4CEA-B4F8-E08F5C2E8F92}" destId="{27447718-BE93-4ACE-B55C-01755E4B5D8C}" srcOrd="0" destOrd="0" presId="urn:microsoft.com/office/officeart/2005/8/layout/hierarchy1"/>
    <dgm:cxn modelId="{9311C8FD-34FB-4B57-B6F2-ECEA5482B689}" srcId="{A22141E2-2702-444D-9426-5631245E65AD}" destId="{83C99C58-150A-4441-8457-39F3CBE29B20}" srcOrd="0" destOrd="0" parTransId="{43A13729-3B5E-44F7-9FD7-4F5E9FE3928E}" sibTransId="{3E76759A-5479-421A-8B75-8084CD673B88}"/>
    <dgm:cxn modelId="{B4770B46-DA00-4716-8243-50C1F3D37708}" type="presParOf" srcId="{AA29C737-ABA1-4913-905E-DFC851382535}" destId="{0B3952E7-623B-48DE-936E-9E592382BE53}" srcOrd="0" destOrd="0" presId="urn:microsoft.com/office/officeart/2005/8/layout/hierarchy1"/>
    <dgm:cxn modelId="{D6A3EE2B-94FA-4E1A-9CCC-EE84E6380267}" type="presParOf" srcId="{0B3952E7-623B-48DE-936E-9E592382BE53}" destId="{1AE9A0F5-E492-4578-8590-926B62D9610C}" srcOrd="0" destOrd="0" presId="urn:microsoft.com/office/officeart/2005/8/layout/hierarchy1"/>
    <dgm:cxn modelId="{9928623A-6F87-4C63-9BA4-03F9BB6851A8}" type="presParOf" srcId="{1AE9A0F5-E492-4578-8590-926B62D9610C}" destId="{821EB0B1-3059-4FBC-BF5E-39E370D36D5B}" srcOrd="0" destOrd="0" presId="urn:microsoft.com/office/officeart/2005/8/layout/hierarchy1"/>
    <dgm:cxn modelId="{816E2E97-2096-4F4A-A7E5-0E778ACC2171}" type="presParOf" srcId="{1AE9A0F5-E492-4578-8590-926B62D9610C}" destId="{6727ECA6-85C1-44CD-8E6D-ACB624874E47}" srcOrd="1" destOrd="0" presId="urn:microsoft.com/office/officeart/2005/8/layout/hierarchy1"/>
    <dgm:cxn modelId="{8232A8FC-95BA-4311-B346-C83595AA1127}" type="presParOf" srcId="{0B3952E7-623B-48DE-936E-9E592382BE53}" destId="{0877CE5C-E570-4F4C-9522-943D9D03989E}" srcOrd="1" destOrd="0" presId="urn:microsoft.com/office/officeart/2005/8/layout/hierarchy1"/>
    <dgm:cxn modelId="{C46F5AEF-0F33-4DDD-BDAA-DC23DFF94B0F}" type="presParOf" srcId="{0877CE5C-E570-4F4C-9522-943D9D03989E}" destId="{1E99057E-1F82-47C4-9306-09725EC2E515}" srcOrd="0" destOrd="0" presId="urn:microsoft.com/office/officeart/2005/8/layout/hierarchy1"/>
    <dgm:cxn modelId="{C0B3CC36-5FF3-43BF-9BA7-2C329EF42985}" type="presParOf" srcId="{0877CE5C-E570-4F4C-9522-943D9D03989E}" destId="{F3273940-67CD-4333-9581-A76E4FCEBF58}" srcOrd="1" destOrd="0" presId="urn:microsoft.com/office/officeart/2005/8/layout/hierarchy1"/>
    <dgm:cxn modelId="{A95C19B0-A136-404F-8E51-7FA86C7B405E}" type="presParOf" srcId="{F3273940-67CD-4333-9581-A76E4FCEBF58}" destId="{1A87AFC4-AB76-47B5-9A3A-9D787222C3C7}" srcOrd="0" destOrd="0" presId="urn:microsoft.com/office/officeart/2005/8/layout/hierarchy1"/>
    <dgm:cxn modelId="{5D99A201-312D-4ABB-AFA6-B56CC1F355B3}" type="presParOf" srcId="{1A87AFC4-AB76-47B5-9A3A-9D787222C3C7}" destId="{0976D203-B7B8-42E7-BC7F-DB58B35969EF}" srcOrd="0" destOrd="0" presId="urn:microsoft.com/office/officeart/2005/8/layout/hierarchy1"/>
    <dgm:cxn modelId="{F466665E-95F9-43E6-B859-E1FA7E261072}" type="presParOf" srcId="{1A87AFC4-AB76-47B5-9A3A-9D787222C3C7}" destId="{79AA77E3-2C57-48EB-B0CB-D5AD983CFD6B}" srcOrd="1" destOrd="0" presId="urn:microsoft.com/office/officeart/2005/8/layout/hierarchy1"/>
    <dgm:cxn modelId="{FFA487CD-D410-4546-98C8-D05264E250BD}" type="presParOf" srcId="{F3273940-67CD-4333-9581-A76E4FCEBF58}" destId="{6B4AB2BA-1D61-4A8C-854E-86A4D7239C41}" srcOrd="1" destOrd="0" presId="urn:microsoft.com/office/officeart/2005/8/layout/hierarchy1"/>
    <dgm:cxn modelId="{DDE7F85A-30C8-4966-BBCD-5444B7331299}" type="presParOf" srcId="{6B4AB2BA-1D61-4A8C-854E-86A4D7239C41}" destId="{6E4401C9-FCC1-462F-A631-88B2CD90F6B0}" srcOrd="0" destOrd="0" presId="urn:microsoft.com/office/officeart/2005/8/layout/hierarchy1"/>
    <dgm:cxn modelId="{F0F23783-5537-4D25-AF84-04FF7FCF32F8}" type="presParOf" srcId="{6B4AB2BA-1D61-4A8C-854E-86A4D7239C41}" destId="{9273949C-A18B-41B5-BB9C-B16E64AEEE2F}" srcOrd="1" destOrd="0" presId="urn:microsoft.com/office/officeart/2005/8/layout/hierarchy1"/>
    <dgm:cxn modelId="{E3582004-7770-4EE1-832D-4D0A30B13F90}" type="presParOf" srcId="{9273949C-A18B-41B5-BB9C-B16E64AEEE2F}" destId="{629799D6-029C-443F-9551-29D8EAB5F318}" srcOrd="0" destOrd="0" presId="urn:microsoft.com/office/officeart/2005/8/layout/hierarchy1"/>
    <dgm:cxn modelId="{C456006C-9022-4841-97AD-F688D3A0323C}" type="presParOf" srcId="{629799D6-029C-443F-9551-29D8EAB5F318}" destId="{16885DFB-E6AE-4ED9-A6E2-F5A58C634BBC}" srcOrd="0" destOrd="0" presId="urn:microsoft.com/office/officeart/2005/8/layout/hierarchy1"/>
    <dgm:cxn modelId="{3B1B60C7-23A0-4A86-A4C4-E15F6A4EC8B2}" type="presParOf" srcId="{629799D6-029C-443F-9551-29D8EAB5F318}" destId="{4C2D2F45-9108-4A18-88AA-D26F1D205725}" srcOrd="1" destOrd="0" presId="urn:microsoft.com/office/officeart/2005/8/layout/hierarchy1"/>
    <dgm:cxn modelId="{C79A4F7C-4F4E-4794-9BCB-9596907D4D88}" type="presParOf" srcId="{9273949C-A18B-41B5-BB9C-B16E64AEEE2F}" destId="{A047365D-279D-4D55-BFCC-1659FF941FA2}" srcOrd="1" destOrd="0" presId="urn:microsoft.com/office/officeart/2005/8/layout/hierarchy1"/>
    <dgm:cxn modelId="{C11991C6-DC7A-47BE-AF5F-EBAA0C42F32C}" type="presParOf" srcId="{A047365D-279D-4D55-BFCC-1659FF941FA2}" destId="{37C8B2B9-FB6B-4DB4-94A9-6EA92D892352}" srcOrd="0" destOrd="0" presId="urn:microsoft.com/office/officeart/2005/8/layout/hierarchy1"/>
    <dgm:cxn modelId="{CCBC4E25-AF54-49AE-93CF-9442E7A533FF}" type="presParOf" srcId="{A047365D-279D-4D55-BFCC-1659FF941FA2}" destId="{06A906B1-3B43-45C3-9952-01B046A78464}" srcOrd="1" destOrd="0" presId="urn:microsoft.com/office/officeart/2005/8/layout/hierarchy1"/>
    <dgm:cxn modelId="{2BFC946B-2A0D-4DD1-AE77-F1816BBDA85D}" type="presParOf" srcId="{06A906B1-3B43-45C3-9952-01B046A78464}" destId="{1FAD5169-1F68-482B-A1C9-A89D617B2B83}" srcOrd="0" destOrd="0" presId="urn:microsoft.com/office/officeart/2005/8/layout/hierarchy1"/>
    <dgm:cxn modelId="{4F1E30FE-3DBF-4F14-85FC-0B72C0BFF9EF}" type="presParOf" srcId="{1FAD5169-1F68-482B-A1C9-A89D617B2B83}" destId="{1C01C709-8109-488E-BFB2-0E01D35CEDA7}" srcOrd="0" destOrd="0" presId="urn:microsoft.com/office/officeart/2005/8/layout/hierarchy1"/>
    <dgm:cxn modelId="{429D4376-7C94-4055-A3EF-1D1299224EEA}" type="presParOf" srcId="{1FAD5169-1F68-482B-A1C9-A89D617B2B83}" destId="{E1221459-53C8-4C78-B3E3-B2D3645EED7F}" srcOrd="1" destOrd="0" presId="urn:microsoft.com/office/officeart/2005/8/layout/hierarchy1"/>
    <dgm:cxn modelId="{1E5B108E-3458-47FE-82D2-91C16CA39AA2}" type="presParOf" srcId="{06A906B1-3B43-45C3-9952-01B046A78464}" destId="{83182968-091F-470E-B4C9-1D67AEB86800}" srcOrd="1" destOrd="0" presId="urn:microsoft.com/office/officeart/2005/8/layout/hierarchy1"/>
    <dgm:cxn modelId="{DC708E1C-54AD-4EBC-904C-858E64C8D731}" type="presParOf" srcId="{A047365D-279D-4D55-BFCC-1659FF941FA2}" destId="{E49657B6-774B-4D78-8C51-829AC62B5032}" srcOrd="2" destOrd="0" presId="urn:microsoft.com/office/officeart/2005/8/layout/hierarchy1"/>
    <dgm:cxn modelId="{1E4C354C-4906-40DA-AAFA-6253195B0D00}" type="presParOf" srcId="{A047365D-279D-4D55-BFCC-1659FF941FA2}" destId="{9B11331C-01B1-4248-A8C1-EB90065F4655}" srcOrd="3" destOrd="0" presId="urn:microsoft.com/office/officeart/2005/8/layout/hierarchy1"/>
    <dgm:cxn modelId="{83F54E53-DAD1-461A-826E-28DB8471D233}" type="presParOf" srcId="{9B11331C-01B1-4248-A8C1-EB90065F4655}" destId="{825C7137-5A5A-4BB2-AC08-428FC5F11A7E}" srcOrd="0" destOrd="0" presId="urn:microsoft.com/office/officeart/2005/8/layout/hierarchy1"/>
    <dgm:cxn modelId="{5816FAA6-BEC9-4F11-BC85-27D5BD1A7CC2}" type="presParOf" srcId="{825C7137-5A5A-4BB2-AC08-428FC5F11A7E}" destId="{80D0155B-C8D8-4CF9-9783-E30F7F070DCF}" srcOrd="0" destOrd="0" presId="urn:microsoft.com/office/officeart/2005/8/layout/hierarchy1"/>
    <dgm:cxn modelId="{AAD533EF-8C68-40C4-B715-30A5FBB512A2}" type="presParOf" srcId="{825C7137-5A5A-4BB2-AC08-428FC5F11A7E}" destId="{097F8D39-7153-4D91-8BFB-37C1137BBA62}" srcOrd="1" destOrd="0" presId="urn:microsoft.com/office/officeart/2005/8/layout/hierarchy1"/>
    <dgm:cxn modelId="{21A7379C-E6F3-46DD-A8C3-699B6F49CA42}" type="presParOf" srcId="{9B11331C-01B1-4248-A8C1-EB90065F4655}" destId="{AE830AEE-7928-4E33-8376-F23C5C1283BF}" srcOrd="1" destOrd="0" presId="urn:microsoft.com/office/officeart/2005/8/layout/hierarchy1"/>
    <dgm:cxn modelId="{3F40C25D-A4FB-48C2-9FCE-1E479014ABAB}" type="presParOf" srcId="{A047365D-279D-4D55-BFCC-1659FF941FA2}" destId="{B7E3E122-58DF-46D1-AA2F-14D54BAF2DF1}" srcOrd="4" destOrd="0" presId="urn:microsoft.com/office/officeart/2005/8/layout/hierarchy1"/>
    <dgm:cxn modelId="{7AE45664-5684-40B9-90EF-D140B4596C9D}" type="presParOf" srcId="{A047365D-279D-4D55-BFCC-1659FF941FA2}" destId="{B6290AC5-D99F-4ED2-A03A-8E27D1F341FD}" srcOrd="5" destOrd="0" presId="urn:microsoft.com/office/officeart/2005/8/layout/hierarchy1"/>
    <dgm:cxn modelId="{88AA637D-24E5-4FE8-B1DE-A8BB58BC4A82}" type="presParOf" srcId="{B6290AC5-D99F-4ED2-A03A-8E27D1F341FD}" destId="{BB0BDE86-3B9F-4EDB-889C-89FA61AE5B08}" srcOrd="0" destOrd="0" presId="urn:microsoft.com/office/officeart/2005/8/layout/hierarchy1"/>
    <dgm:cxn modelId="{448E07EE-6F5B-493B-84EB-E704D1A95D37}" type="presParOf" srcId="{BB0BDE86-3B9F-4EDB-889C-89FA61AE5B08}" destId="{B88313EB-9E2B-433F-A385-90011DCAF957}" srcOrd="0" destOrd="0" presId="urn:microsoft.com/office/officeart/2005/8/layout/hierarchy1"/>
    <dgm:cxn modelId="{522FC408-200F-4834-9E17-CC6F58F01877}" type="presParOf" srcId="{BB0BDE86-3B9F-4EDB-889C-89FA61AE5B08}" destId="{68FA295E-0665-48B2-A9E1-581F0583C9A8}" srcOrd="1" destOrd="0" presId="urn:microsoft.com/office/officeart/2005/8/layout/hierarchy1"/>
    <dgm:cxn modelId="{0F9F262C-8E5B-4870-ACF4-8FEBF54FAA84}" type="presParOf" srcId="{B6290AC5-D99F-4ED2-A03A-8E27D1F341FD}" destId="{66C8ABA4-77BF-4C33-BDAF-1A294E3A8444}" srcOrd="1" destOrd="0" presId="urn:microsoft.com/office/officeart/2005/8/layout/hierarchy1"/>
    <dgm:cxn modelId="{9EC88854-9156-4541-A1FC-6323134EB621}" type="presParOf" srcId="{6B4AB2BA-1D61-4A8C-854E-86A4D7239C41}" destId="{9A9F6346-6444-4F79-A1D7-EE28B99C0045}" srcOrd="2" destOrd="0" presId="urn:microsoft.com/office/officeart/2005/8/layout/hierarchy1"/>
    <dgm:cxn modelId="{0B5A8DCF-9645-4F92-A344-85371C6CDA10}" type="presParOf" srcId="{6B4AB2BA-1D61-4A8C-854E-86A4D7239C41}" destId="{010370DE-2D43-4870-A88F-2F7C649E2D15}" srcOrd="3" destOrd="0" presId="urn:microsoft.com/office/officeart/2005/8/layout/hierarchy1"/>
    <dgm:cxn modelId="{0404166B-718E-42C8-A00A-4A9749D5DB06}" type="presParOf" srcId="{010370DE-2D43-4870-A88F-2F7C649E2D15}" destId="{C9986BFF-F583-4A6E-8FDB-EDA8C78114A7}" srcOrd="0" destOrd="0" presId="urn:microsoft.com/office/officeart/2005/8/layout/hierarchy1"/>
    <dgm:cxn modelId="{EBBF1681-DBD3-48FC-8D0A-D45B5BAF7532}" type="presParOf" srcId="{C9986BFF-F583-4A6E-8FDB-EDA8C78114A7}" destId="{8B41B5AE-BE6A-4F96-8422-B41EAF17B395}" srcOrd="0" destOrd="0" presId="urn:microsoft.com/office/officeart/2005/8/layout/hierarchy1"/>
    <dgm:cxn modelId="{D7F1463A-F24C-4956-87E8-BD0B50D45B2B}" type="presParOf" srcId="{C9986BFF-F583-4A6E-8FDB-EDA8C78114A7}" destId="{F501F35B-FACF-4E14-9336-20D8103DDE71}" srcOrd="1" destOrd="0" presId="urn:microsoft.com/office/officeart/2005/8/layout/hierarchy1"/>
    <dgm:cxn modelId="{B8D892EB-E923-4721-8031-16B8CC0688A5}" type="presParOf" srcId="{010370DE-2D43-4870-A88F-2F7C649E2D15}" destId="{96CBAF52-9662-473A-A5E1-AFB2471B5E66}" srcOrd="1" destOrd="0" presId="urn:microsoft.com/office/officeart/2005/8/layout/hierarchy1"/>
    <dgm:cxn modelId="{47DD8151-811D-4E6B-ADAE-553CFCCE6F67}" type="presParOf" srcId="{96CBAF52-9662-473A-A5E1-AFB2471B5E66}" destId="{54F1FCE9-063D-4705-8BBE-8C7CF34E736D}" srcOrd="0" destOrd="0" presId="urn:microsoft.com/office/officeart/2005/8/layout/hierarchy1"/>
    <dgm:cxn modelId="{E302736E-61C3-4375-9611-61C8599CBF30}" type="presParOf" srcId="{96CBAF52-9662-473A-A5E1-AFB2471B5E66}" destId="{D0A31944-E845-4877-BA48-6356DF59788E}" srcOrd="1" destOrd="0" presId="urn:microsoft.com/office/officeart/2005/8/layout/hierarchy1"/>
    <dgm:cxn modelId="{BF39527E-21F0-4184-9A6D-08494425CF15}" type="presParOf" srcId="{D0A31944-E845-4877-BA48-6356DF59788E}" destId="{E7581F36-38D8-427A-BD20-F43FDD874D50}" srcOrd="0" destOrd="0" presId="urn:microsoft.com/office/officeart/2005/8/layout/hierarchy1"/>
    <dgm:cxn modelId="{F04AC8E1-8F15-48C6-98C2-E102EB658131}" type="presParOf" srcId="{E7581F36-38D8-427A-BD20-F43FDD874D50}" destId="{B755B0A1-BCF6-4322-BD03-9063E0C11488}" srcOrd="0" destOrd="0" presId="urn:microsoft.com/office/officeart/2005/8/layout/hierarchy1"/>
    <dgm:cxn modelId="{C4D792E8-169E-4475-A70F-0976585D2FD6}" type="presParOf" srcId="{E7581F36-38D8-427A-BD20-F43FDD874D50}" destId="{C9108323-06FF-43B4-AECE-08B298A2BF5F}" srcOrd="1" destOrd="0" presId="urn:microsoft.com/office/officeart/2005/8/layout/hierarchy1"/>
    <dgm:cxn modelId="{D5EA0C12-FD10-4461-9D49-387F715B4839}" type="presParOf" srcId="{D0A31944-E845-4877-BA48-6356DF59788E}" destId="{859C6363-66D2-4C60-94C0-8F2B77E4CBE2}" srcOrd="1" destOrd="0" presId="urn:microsoft.com/office/officeart/2005/8/layout/hierarchy1"/>
    <dgm:cxn modelId="{8BEEBADD-21C8-4B37-A5A7-3535C98C57CD}" type="presParOf" srcId="{859C6363-66D2-4C60-94C0-8F2B77E4CBE2}" destId="{87747B06-00CC-4DD4-A68B-D8AB3A38B49B}" srcOrd="0" destOrd="0" presId="urn:microsoft.com/office/officeart/2005/8/layout/hierarchy1"/>
    <dgm:cxn modelId="{BA592418-BD38-4F61-9AA3-F0F0033D7199}" type="presParOf" srcId="{859C6363-66D2-4C60-94C0-8F2B77E4CBE2}" destId="{4402DB3B-9216-45CD-A1B8-FD956860998B}" srcOrd="1" destOrd="0" presId="urn:microsoft.com/office/officeart/2005/8/layout/hierarchy1"/>
    <dgm:cxn modelId="{5BDF94A3-9047-4D20-8BBF-870612BCD3A1}" type="presParOf" srcId="{4402DB3B-9216-45CD-A1B8-FD956860998B}" destId="{C99D331C-1B14-4989-B196-600812F2CFDA}" srcOrd="0" destOrd="0" presId="urn:microsoft.com/office/officeart/2005/8/layout/hierarchy1"/>
    <dgm:cxn modelId="{D66F8217-9C8B-42E3-A880-7ED4678C00E6}" type="presParOf" srcId="{C99D331C-1B14-4989-B196-600812F2CFDA}" destId="{71883101-CD30-47CA-BC02-824AE30ADB74}" srcOrd="0" destOrd="0" presId="urn:microsoft.com/office/officeart/2005/8/layout/hierarchy1"/>
    <dgm:cxn modelId="{15B91264-5AFB-4708-9CF9-848F1C077AB3}" type="presParOf" srcId="{C99D331C-1B14-4989-B196-600812F2CFDA}" destId="{0E516C84-0753-4DDA-AA27-272333E6AF80}" srcOrd="1" destOrd="0" presId="urn:microsoft.com/office/officeart/2005/8/layout/hierarchy1"/>
    <dgm:cxn modelId="{E2DC5D89-C669-485A-8BFC-99530D03EA3D}" type="presParOf" srcId="{4402DB3B-9216-45CD-A1B8-FD956860998B}" destId="{4AFF63A9-40D5-4598-87D9-612A1D1A62DB}" srcOrd="1" destOrd="0" presId="urn:microsoft.com/office/officeart/2005/8/layout/hierarchy1"/>
    <dgm:cxn modelId="{11EE6EFE-34E3-4865-AF5A-92CA15C8CDDB}" type="presParOf" srcId="{859C6363-66D2-4C60-94C0-8F2B77E4CBE2}" destId="{2B5F2FD0-5749-4E41-9ECD-1A64C791B2F4}" srcOrd="2" destOrd="0" presId="urn:microsoft.com/office/officeart/2005/8/layout/hierarchy1"/>
    <dgm:cxn modelId="{E8E3C562-C36A-419F-9EB1-63090CFA1DD1}" type="presParOf" srcId="{859C6363-66D2-4C60-94C0-8F2B77E4CBE2}" destId="{781ABD53-F867-4B7B-A8E3-DE4BC694ACB5}" srcOrd="3" destOrd="0" presId="urn:microsoft.com/office/officeart/2005/8/layout/hierarchy1"/>
    <dgm:cxn modelId="{42B0CAC9-C612-4B00-AC3E-FEB0B653444E}" type="presParOf" srcId="{781ABD53-F867-4B7B-A8E3-DE4BC694ACB5}" destId="{C6D73FE4-E24E-4696-9206-D583B9D0109B}" srcOrd="0" destOrd="0" presId="urn:microsoft.com/office/officeart/2005/8/layout/hierarchy1"/>
    <dgm:cxn modelId="{A1D4FFCE-4766-405C-BFEB-DA059CFCB045}" type="presParOf" srcId="{C6D73FE4-E24E-4696-9206-D583B9D0109B}" destId="{497B39B3-48F0-4558-9D2E-BB3EA9328E11}" srcOrd="0" destOrd="0" presId="urn:microsoft.com/office/officeart/2005/8/layout/hierarchy1"/>
    <dgm:cxn modelId="{15203A7D-7A97-43F8-8618-594AA18AA211}" type="presParOf" srcId="{C6D73FE4-E24E-4696-9206-D583B9D0109B}" destId="{AC50A9A0-5C5E-4FB0-814B-E2516D09A1B2}" srcOrd="1" destOrd="0" presId="urn:microsoft.com/office/officeart/2005/8/layout/hierarchy1"/>
    <dgm:cxn modelId="{FFF0786E-206C-487B-8300-BCBA6063F70C}" type="presParOf" srcId="{781ABD53-F867-4B7B-A8E3-DE4BC694ACB5}" destId="{8EAE693C-1B06-4BAB-813C-89CD38DBBD26}" srcOrd="1" destOrd="0" presId="urn:microsoft.com/office/officeart/2005/8/layout/hierarchy1"/>
    <dgm:cxn modelId="{B6D5CCAE-98FD-451D-9B36-8A766C0650B6}" type="presParOf" srcId="{859C6363-66D2-4C60-94C0-8F2B77E4CBE2}" destId="{844A3040-A0AA-4140-A481-2B475EE9CF42}" srcOrd="4" destOrd="0" presId="urn:microsoft.com/office/officeart/2005/8/layout/hierarchy1"/>
    <dgm:cxn modelId="{40BF9817-5F61-429F-BFA2-26125192E1D0}" type="presParOf" srcId="{859C6363-66D2-4C60-94C0-8F2B77E4CBE2}" destId="{BCF3D770-209E-4020-87FE-5497B51D01FF}" srcOrd="5" destOrd="0" presId="urn:microsoft.com/office/officeart/2005/8/layout/hierarchy1"/>
    <dgm:cxn modelId="{BC7D94F5-A244-44E0-8153-F1C630DEEC0E}" type="presParOf" srcId="{BCF3D770-209E-4020-87FE-5497B51D01FF}" destId="{8B8B6E04-5E56-42E3-B15B-BE51282DCBDE}" srcOrd="0" destOrd="0" presId="urn:microsoft.com/office/officeart/2005/8/layout/hierarchy1"/>
    <dgm:cxn modelId="{42529F30-2C97-4DBC-AEAD-950ABD7AF102}" type="presParOf" srcId="{8B8B6E04-5E56-42E3-B15B-BE51282DCBDE}" destId="{6F87848B-FA7F-4C44-8CA4-7B559BD55072}" srcOrd="0" destOrd="0" presId="urn:microsoft.com/office/officeart/2005/8/layout/hierarchy1"/>
    <dgm:cxn modelId="{64847402-05BD-4484-962A-4F50B8161686}" type="presParOf" srcId="{8B8B6E04-5E56-42E3-B15B-BE51282DCBDE}" destId="{27447718-BE93-4ACE-B55C-01755E4B5D8C}" srcOrd="1" destOrd="0" presId="urn:microsoft.com/office/officeart/2005/8/layout/hierarchy1"/>
    <dgm:cxn modelId="{4DE09FE9-F526-4E65-B952-487057BAB303}" type="presParOf" srcId="{BCF3D770-209E-4020-87FE-5497B51D01FF}" destId="{0C7D4D9C-7D89-40E2-A5DB-0288F1F7B331}" srcOrd="1" destOrd="0" presId="urn:microsoft.com/office/officeart/2005/8/layout/hierarchy1"/>
    <dgm:cxn modelId="{F03EBA2B-50FB-48DE-A2D7-422B43112BA8}" type="presParOf" srcId="{859C6363-66D2-4C60-94C0-8F2B77E4CBE2}" destId="{0AF6073A-8DC8-498C-8397-CB53E4F3B764}" srcOrd="6" destOrd="0" presId="urn:microsoft.com/office/officeart/2005/8/layout/hierarchy1"/>
    <dgm:cxn modelId="{EF961AB6-9360-40C6-BC60-5F0C12A1CC35}" type="presParOf" srcId="{859C6363-66D2-4C60-94C0-8F2B77E4CBE2}" destId="{91C11177-0A4E-40AF-A611-44AEA4E9D68D}" srcOrd="7" destOrd="0" presId="urn:microsoft.com/office/officeart/2005/8/layout/hierarchy1"/>
    <dgm:cxn modelId="{59208CB9-B5C5-4448-BA49-65D353F07B71}" type="presParOf" srcId="{91C11177-0A4E-40AF-A611-44AEA4E9D68D}" destId="{9A0A4CD6-6F43-48A3-8AF1-39533950216C}" srcOrd="0" destOrd="0" presId="urn:microsoft.com/office/officeart/2005/8/layout/hierarchy1"/>
    <dgm:cxn modelId="{7FFB32F5-98D0-46F6-A51B-27867979E9AA}" type="presParOf" srcId="{9A0A4CD6-6F43-48A3-8AF1-39533950216C}" destId="{F2CEF508-C0AA-4F0A-83E0-01BD9412E441}" srcOrd="0" destOrd="0" presId="urn:microsoft.com/office/officeart/2005/8/layout/hierarchy1"/>
    <dgm:cxn modelId="{B0EAC08F-DD3A-440D-AB4D-7BA9B4AD13E7}" type="presParOf" srcId="{9A0A4CD6-6F43-48A3-8AF1-39533950216C}" destId="{D6252F74-1663-4CB0-BB19-0DF7B09B568F}" srcOrd="1" destOrd="0" presId="urn:microsoft.com/office/officeart/2005/8/layout/hierarchy1"/>
    <dgm:cxn modelId="{4745FB0E-5148-44C5-BF89-A2A39B079C4B}" type="presParOf" srcId="{91C11177-0A4E-40AF-A611-44AEA4E9D68D}" destId="{412081ED-4372-45BB-B4A5-CEB0F19DF2B8}" srcOrd="1" destOrd="0" presId="urn:microsoft.com/office/officeart/2005/8/layout/hierarchy1"/>
    <dgm:cxn modelId="{EDB08718-D70D-4165-846F-525E6A462882}" type="presParOf" srcId="{859C6363-66D2-4C60-94C0-8F2B77E4CBE2}" destId="{8DE37CDA-9AEF-438B-8780-1BCCB04D408C}" srcOrd="8" destOrd="0" presId="urn:microsoft.com/office/officeart/2005/8/layout/hierarchy1"/>
    <dgm:cxn modelId="{05F6F591-F534-4750-8791-73D67A16739C}" type="presParOf" srcId="{859C6363-66D2-4C60-94C0-8F2B77E4CBE2}" destId="{C466EAC0-44F8-4AD8-8B73-973BF1035199}" srcOrd="9" destOrd="0" presId="urn:microsoft.com/office/officeart/2005/8/layout/hierarchy1"/>
    <dgm:cxn modelId="{3AA1939C-58DC-4A29-ACAA-47F3DEC993F5}" type="presParOf" srcId="{C466EAC0-44F8-4AD8-8B73-973BF1035199}" destId="{E64FF1AD-136B-4A32-BDA1-8617FF4BBA5C}" srcOrd="0" destOrd="0" presId="urn:microsoft.com/office/officeart/2005/8/layout/hierarchy1"/>
    <dgm:cxn modelId="{3FCC48B7-63AD-4700-B68D-07FCEF7623B6}" type="presParOf" srcId="{E64FF1AD-136B-4A32-BDA1-8617FF4BBA5C}" destId="{B5FF4D78-F417-4F2C-B287-40608BE6013F}" srcOrd="0" destOrd="0" presId="urn:microsoft.com/office/officeart/2005/8/layout/hierarchy1"/>
    <dgm:cxn modelId="{9C0A40B8-6560-45C1-BDC8-035A88D8D74F}" type="presParOf" srcId="{E64FF1AD-136B-4A32-BDA1-8617FF4BBA5C}" destId="{55C37353-E2EF-408D-A686-95B093B7C403}" srcOrd="1" destOrd="0" presId="urn:microsoft.com/office/officeart/2005/8/layout/hierarchy1"/>
    <dgm:cxn modelId="{DF16F0C7-FE72-4CC8-B576-7FA9EAB65BB1}" type="presParOf" srcId="{C466EAC0-44F8-4AD8-8B73-973BF1035199}" destId="{C7F89132-447B-4E4E-9DD2-840AE12EA22F}"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4B48A8-4A3F-4279-BDB0-77E882AF340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87E2E27-5069-4D8A-B3D8-3C6E8D42F2E1}">
      <dgm:prSet phldrT="[Text]" custT="1"/>
      <dgm:spPr/>
      <dgm:t>
        <a:bodyPr/>
        <a:lstStyle/>
        <a:p>
          <a:r>
            <a:rPr lang="en-GB" sz="1800" dirty="0"/>
            <a:t>Root Folder</a:t>
          </a:r>
          <a:endParaRPr lang="en-US" sz="1800" dirty="0"/>
        </a:p>
      </dgm:t>
    </dgm:pt>
    <dgm:pt modelId="{417A0776-4A02-4859-8020-881A357E3378}" type="parTrans" cxnId="{2F32244B-E871-4159-8CCF-34569D1D0A9D}">
      <dgm:prSet/>
      <dgm:spPr/>
      <dgm:t>
        <a:bodyPr/>
        <a:lstStyle/>
        <a:p>
          <a:endParaRPr lang="en-US" sz="2000"/>
        </a:p>
      </dgm:t>
    </dgm:pt>
    <dgm:pt modelId="{C7C6F9E5-4CA5-4F11-BAE7-0DFD01F246AD}" type="sibTrans" cxnId="{2F32244B-E871-4159-8CCF-34569D1D0A9D}">
      <dgm:prSet/>
      <dgm:spPr/>
      <dgm:t>
        <a:bodyPr/>
        <a:lstStyle/>
        <a:p>
          <a:endParaRPr lang="en-US" sz="2000"/>
        </a:p>
      </dgm:t>
    </dgm:pt>
    <dgm:pt modelId="{90FF3A1D-FA0F-4ABA-AD65-E9EFC52719B6}">
      <dgm:prSet phldrT="[Text]" custT="1"/>
      <dgm:spPr/>
      <dgm:t>
        <a:bodyPr/>
        <a:lstStyle/>
        <a:p>
          <a:r>
            <a:rPr lang="en-GB" sz="1800" dirty="0"/>
            <a:t>Folder1</a:t>
          </a:r>
          <a:endParaRPr lang="en-US" sz="1800" dirty="0"/>
        </a:p>
      </dgm:t>
    </dgm:pt>
    <dgm:pt modelId="{931991E2-F75C-4CA2-BB43-0B21777A9BDF}" type="parTrans" cxnId="{7178BC89-1B0B-4DFD-A3D3-295AF90ABF17}">
      <dgm:prSet/>
      <dgm:spPr/>
      <dgm:t>
        <a:bodyPr/>
        <a:lstStyle/>
        <a:p>
          <a:endParaRPr lang="en-US" sz="2000"/>
        </a:p>
      </dgm:t>
    </dgm:pt>
    <dgm:pt modelId="{B96BE6A6-5DF0-4FC7-87E6-38D6808F4222}" type="sibTrans" cxnId="{7178BC89-1B0B-4DFD-A3D3-295AF90ABF17}">
      <dgm:prSet/>
      <dgm:spPr/>
      <dgm:t>
        <a:bodyPr/>
        <a:lstStyle/>
        <a:p>
          <a:endParaRPr lang="en-US" sz="2000"/>
        </a:p>
      </dgm:t>
    </dgm:pt>
    <dgm:pt modelId="{A0792F9C-5A5F-4E54-AA4D-62B6CD23EBB7}">
      <dgm:prSet phldrT="[Text]" custT="1"/>
      <dgm:spPr/>
      <dgm:t>
        <a:bodyPr/>
        <a:lstStyle/>
        <a:p>
          <a:r>
            <a:rPr lang="en-GB" sz="1800" dirty="0"/>
            <a:t>Subfolder1</a:t>
          </a:r>
          <a:endParaRPr lang="en-US" sz="1800" dirty="0"/>
        </a:p>
      </dgm:t>
    </dgm:pt>
    <dgm:pt modelId="{5D93C503-E542-4F76-B2A9-4981F7E1D2C6}" type="parTrans" cxnId="{7CF0B72D-8E4E-4992-A646-81CCF4806D5C}">
      <dgm:prSet/>
      <dgm:spPr/>
      <dgm:t>
        <a:bodyPr/>
        <a:lstStyle/>
        <a:p>
          <a:endParaRPr lang="en-US" sz="2000"/>
        </a:p>
      </dgm:t>
    </dgm:pt>
    <dgm:pt modelId="{D49DCF0E-415B-465A-8A64-3AAB5814B3D5}" type="sibTrans" cxnId="{7CF0B72D-8E4E-4992-A646-81CCF4806D5C}">
      <dgm:prSet/>
      <dgm:spPr/>
      <dgm:t>
        <a:bodyPr/>
        <a:lstStyle/>
        <a:p>
          <a:endParaRPr lang="en-US" sz="2000"/>
        </a:p>
      </dgm:t>
    </dgm:pt>
    <dgm:pt modelId="{179F648A-8A85-4447-896E-E6B9A45B05F5}">
      <dgm:prSet phldrT="[Text]" custT="1"/>
      <dgm:spPr/>
      <dgm:t>
        <a:bodyPr/>
        <a:lstStyle/>
        <a:p>
          <a:r>
            <a:rPr lang="en-GB" sz="1800" dirty="0"/>
            <a:t>Subfolder2</a:t>
          </a:r>
          <a:endParaRPr lang="en-US" sz="1800" dirty="0"/>
        </a:p>
      </dgm:t>
    </dgm:pt>
    <dgm:pt modelId="{6942C165-629F-43D6-AD32-DDF62C1F2981}" type="parTrans" cxnId="{B3CB8E8F-DA61-48A1-8757-D6007D110C64}">
      <dgm:prSet/>
      <dgm:spPr/>
      <dgm:t>
        <a:bodyPr/>
        <a:lstStyle/>
        <a:p>
          <a:endParaRPr lang="en-US" sz="2000"/>
        </a:p>
      </dgm:t>
    </dgm:pt>
    <dgm:pt modelId="{EE439325-F777-4342-91B8-232631E3974B}" type="sibTrans" cxnId="{B3CB8E8F-DA61-48A1-8757-D6007D110C64}">
      <dgm:prSet/>
      <dgm:spPr/>
      <dgm:t>
        <a:bodyPr/>
        <a:lstStyle/>
        <a:p>
          <a:endParaRPr lang="en-US" sz="2000"/>
        </a:p>
      </dgm:t>
    </dgm:pt>
    <dgm:pt modelId="{166960F4-D93F-460D-916F-C81D6BE79E07}">
      <dgm:prSet phldrT="[Text]" custT="1"/>
      <dgm:spPr/>
      <dgm:t>
        <a:bodyPr/>
        <a:lstStyle/>
        <a:p>
          <a:r>
            <a:rPr lang="en-GB" sz="1800" dirty="0"/>
            <a:t>Folder2</a:t>
          </a:r>
          <a:endParaRPr lang="en-US" sz="1800" dirty="0"/>
        </a:p>
      </dgm:t>
    </dgm:pt>
    <dgm:pt modelId="{B721039F-AFB0-47B4-8269-547272AC92D0}" type="parTrans" cxnId="{93FE800C-FB54-4C95-8183-2C6581DF5B11}">
      <dgm:prSet/>
      <dgm:spPr/>
      <dgm:t>
        <a:bodyPr/>
        <a:lstStyle/>
        <a:p>
          <a:endParaRPr lang="en-US" sz="2000"/>
        </a:p>
      </dgm:t>
    </dgm:pt>
    <dgm:pt modelId="{CB84A1C0-803F-4041-8724-4E226F277DD1}" type="sibTrans" cxnId="{93FE800C-FB54-4C95-8183-2C6581DF5B11}">
      <dgm:prSet/>
      <dgm:spPr/>
      <dgm:t>
        <a:bodyPr/>
        <a:lstStyle/>
        <a:p>
          <a:endParaRPr lang="en-US" sz="2000"/>
        </a:p>
      </dgm:t>
    </dgm:pt>
    <dgm:pt modelId="{DBD72AF6-8E94-404C-ABF5-9FDFE83BD9E4}">
      <dgm:prSet phldrT="[Text]" custT="1"/>
      <dgm:spPr/>
      <dgm:t>
        <a:bodyPr/>
        <a:lstStyle/>
        <a:p>
          <a:r>
            <a:rPr lang="en-GB" sz="1800" dirty="0" err="1"/>
            <a:t>fileA</a:t>
          </a:r>
          <a:endParaRPr lang="en-US" sz="1800" dirty="0"/>
        </a:p>
      </dgm:t>
    </dgm:pt>
    <dgm:pt modelId="{E0DB66C3-8F61-4515-9BD0-D9541B92594F}" type="parTrans" cxnId="{4FB8475D-BB8E-4926-A54B-434CE1FAFD91}">
      <dgm:prSet/>
      <dgm:spPr/>
      <dgm:t>
        <a:bodyPr/>
        <a:lstStyle/>
        <a:p>
          <a:endParaRPr lang="en-US" sz="2000"/>
        </a:p>
      </dgm:t>
    </dgm:pt>
    <dgm:pt modelId="{996CB464-FA07-447A-958C-B49B9944FC24}" type="sibTrans" cxnId="{4FB8475D-BB8E-4926-A54B-434CE1FAFD91}">
      <dgm:prSet/>
      <dgm:spPr/>
      <dgm:t>
        <a:bodyPr/>
        <a:lstStyle/>
        <a:p>
          <a:endParaRPr lang="en-US" sz="2000"/>
        </a:p>
      </dgm:t>
    </dgm:pt>
    <dgm:pt modelId="{A380381E-FA31-4BA4-9C36-C0CC2597D2DA}">
      <dgm:prSet phldrT="[Text]" custT="1"/>
      <dgm:spPr/>
      <dgm:t>
        <a:bodyPr/>
        <a:lstStyle/>
        <a:p>
          <a:r>
            <a:rPr lang="en-GB" sz="1800" dirty="0" err="1"/>
            <a:t>fileB</a:t>
          </a:r>
          <a:endParaRPr lang="en-US" sz="1800" dirty="0"/>
        </a:p>
      </dgm:t>
    </dgm:pt>
    <dgm:pt modelId="{1F7A6C88-EBAB-4961-8DF5-3C88779DCEA5}" type="parTrans" cxnId="{6DD12B9B-12E4-480B-A2CC-600A68B783A8}">
      <dgm:prSet/>
      <dgm:spPr/>
      <dgm:t>
        <a:bodyPr/>
        <a:lstStyle/>
        <a:p>
          <a:endParaRPr lang="en-US" sz="2000"/>
        </a:p>
      </dgm:t>
    </dgm:pt>
    <dgm:pt modelId="{2838C49A-B677-4B40-B810-B05ABF51CBCA}" type="sibTrans" cxnId="{6DD12B9B-12E4-480B-A2CC-600A68B783A8}">
      <dgm:prSet/>
      <dgm:spPr/>
      <dgm:t>
        <a:bodyPr/>
        <a:lstStyle/>
        <a:p>
          <a:endParaRPr lang="en-US" sz="2000"/>
        </a:p>
      </dgm:t>
    </dgm:pt>
    <dgm:pt modelId="{CED02C3D-9DAC-40E4-8F41-B982EA66368C}">
      <dgm:prSet phldrT="[Text]" custT="1"/>
      <dgm:spPr/>
      <dgm:t>
        <a:bodyPr/>
        <a:lstStyle/>
        <a:p>
          <a:r>
            <a:rPr lang="en-GB" sz="1800" dirty="0" err="1"/>
            <a:t>fileC</a:t>
          </a:r>
          <a:endParaRPr lang="en-US" sz="1800" dirty="0"/>
        </a:p>
      </dgm:t>
    </dgm:pt>
    <dgm:pt modelId="{FEA53565-0A6D-406D-88CE-1350A2A36922}" type="parTrans" cxnId="{3077A5F9-1EAD-44E2-B572-7B22C8371A17}">
      <dgm:prSet/>
      <dgm:spPr/>
      <dgm:t>
        <a:bodyPr/>
        <a:lstStyle/>
        <a:p>
          <a:endParaRPr lang="en-US" sz="2000"/>
        </a:p>
      </dgm:t>
    </dgm:pt>
    <dgm:pt modelId="{D3063C10-5045-42DA-A831-AB45E0B5D2BF}" type="sibTrans" cxnId="{3077A5F9-1EAD-44E2-B572-7B22C8371A17}">
      <dgm:prSet/>
      <dgm:spPr/>
      <dgm:t>
        <a:bodyPr/>
        <a:lstStyle/>
        <a:p>
          <a:endParaRPr lang="en-US" sz="2000"/>
        </a:p>
      </dgm:t>
    </dgm:pt>
    <dgm:pt modelId="{24FFACD2-A212-40E2-A7B8-7AF67188F65C}">
      <dgm:prSet phldrT="[Text]" custT="1"/>
      <dgm:spPr/>
      <dgm:t>
        <a:bodyPr/>
        <a:lstStyle/>
        <a:p>
          <a:r>
            <a:rPr lang="en-GB" sz="1800" dirty="0" err="1"/>
            <a:t>fileD</a:t>
          </a:r>
          <a:endParaRPr lang="en-US" sz="1800" dirty="0"/>
        </a:p>
      </dgm:t>
    </dgm:pt>
    <dgm:pt modelId="{F0F77006-198F-4719-8D47-82232F7F60BB}" type="parTrans" cxnId="{7B6011A4-A9E5-4DE0-8283-325E72FE7EBE}">
      <dgm:prSet/>
      <dgm:spPr/>
      <dgm:t>
        <a:bodyPr/>
        <a:lstStyle/>
        <a:p>
          <a:endParaRPr lang="en-US" sz="2000"/>
        </a:p>
      </dgm:t>
    </dgm:pt>
    <dgm:pt modelId="{93E6556D-058F-4E79-9E65-E9AFD0C4635B}" type="sibTrans" cxnId="{7B6011A4-A9E5-4DE0-8283-325E72FE7EBE}">
      <dgm:prSet/>
      <dgm:spPr/>
      <dgm:t>
        <a:bodyPr/>
        <a:lstStyle/>
        <a:p>
          <a:endParaRPr lang="en-US" sz="2000"/>
        </a:p>
      </dgm:t>
    </dgm:pt>
    <dgm:pt modelId="{5CB39413-46AB-46F6-8347-E2418969DAC3}" type="pres">
      <dgm:prSet presAssocID="{284B48A8-4A3F-4279-BDB0-77E882AF340A}" presName="hierChild1" presStyleCnt="0">
        <dgm:presLayoutVars>
          <dgm:chPref val="1"/>
          <dgm:dir/>
          <dgm:animOne val="branch"/>
          <dgm:animLvl val="lvl"/>
          <dgm:resizeHandles/>
        </dgm:presLayoutVars>
      </dgm:prSet>
      <dgm:spPr/>
    </dgm:pt>
    <dgm:pt modelId="{600AAC7E-922B-45E9-B95A-5C96FCF1CEAF}" type="pres">
      <dgm:prSet presAssocID="{087E2E27-5069-4D8A-B3D8-3C6E8D42F2E1}" presName="hierRoot1" presStyleCnt="0"/>
      <dgm:spPr/>
    </dgm:pt>
    <dgm:pt modelId="{1A76D34C-C8B4-4DE7-8866-B944BD27149B}" type="pres">
      <dgm:prSet presAssocID="{087E2E27-5069-4D8A-B3D8-3C6E8D42F2E1}" presName="composite" presStyleCnt="0"/>
      <dgm:spPr/>
    </dgm:pt>
    <dgm:pt modelId="{DB10B2E3-154D-4947-967C-01BA6291A8C9}" type="pres">
      <dgm:prSet presAssocID="{087E2E27-5069-4D8A-B3D8-3C6E8D42F2E1}" presName="background" presStyleLbl="node0" presStyleIdx="0" presStyleCnt="1"/>
      <dgm:spPr/>
    </dgm:pt>
    <dgm:pt modelId="{A3D7DB4C-6296-42E4-80BA-4A7542B82860}" type="pres">
      <dgm:prSet presAssocID="{087E2E27-5069-4D8A-B3D8-3C6E8D42F2E1}" presName="text" presStyleLbl="fgAcc0" presStyleIdx="0" presStyleCnt="1">
        <dgm:presLayoutVars>
          <dgm:chPref val="3"/>
        </dgm:presLayoutVars>
      </dgm:prSet>
      <dgm:spPr/>
    </dgm:pt>
    <dgm:pt modelId="{8AC877DF-8F47-46EB-932D-F9DC37C7D757}" type="pres">
      <dgm:prSet presAssocID="{087E2E27-5069-4D8A-B3D8-3C6E8D42F2E1}" presName="hierChild2" presStyleCnt="0"/>
      <dgm:spPr/>
    </dgm:pt>
    <dgm:pt modelId="{22BBFD9D-BAE5-41BC-B4F7-9DBC35BD32C1}" type="pres">
      <dgm:prSet presAssocID="{931991E2-F75C-4CA2-BB43-0B21777A9BDF}" presName="Name10" presStyleLbl="parChTrans1D2" presStyleIdx="0" presStyleCnt="2"/>
      <dgm:spPr/>
    </dgm:pt>
    <dgm:pt modelId="{19016F02-0261-4914-A728-223AB598B0E1}" type="pres">
      <dgm:prSet presAssocID="{90FF3A1D-FA0F-4ABA-AD65-E9EFC52719B6}" presName="hierRoot2" presStyleCnt="0"/>
      <dgm:spPr/>
    </dgm:pt>
    <dgm:pt modelId="{D1060340-E9AC-47C1-B0FE-D61E6BEDA520}" type="pres">
      <dgm:prSet presAssocID="{90FF3A1D-FA0F-4ABA-AD65-E9EFC52719B6}" presName="composite2" presStyleCnt="0"/>
      <dgm:spPr/>
    </dgm:pt>
    <dgm:pt modelId="{A1798382-061B-4A7B-96AA-74030F74F048}" type="pres">
      <dgm:prSet presAssocID="{90FF3A1D-FA0F-4ABA-AD65-E9EFC52719B6}" presName="background2" presStyleLbl="node2" presStyleIdx="0" presStyleCnt="2"/>
      <dgm:spPr/>
    </dgm:pt>
    <dgm:pt modelId="{B3099DA5-6F6C-40DB-B6EE-45EA2A6183FD}" type="pres">
      <dgm:prSet presAssocID="{90FF3A1D-FA0F-4ABA-AD65-E9EFC52719B6}" presName="text2" presStyleLbl="fgAcc2" presStyleIdx="0" presStyleCnt="2">
        <dgm:presLayoutVars>
          <dgm:chPref val="3"/>
        </dgm:presLayoutVars>
      </dgm:prSet>
      <dgm:spPr/>
    </dgm:pt>
    <dgm:pt modelId="{DCD30ADB-EFEC-4DE1-9975-55712E942131}" type="pres">
      <dgm:prSet presAssocID="{90FF3A1D-FA0F-4ABA-AD65-E9EFC52719B6}" presName="hierChild3" presStyleCnt="0"/>
      <dgm:spPr/>
    </dgm:pt>
    <dgm:pt modelId="{2CA3AD57-F68F-4B56-88D9-3683A228758D}" type="pres">
      <dgm:prSet presAssocID="{5D93C503-E542-4F76-B2A9-4981F7E1D2C6}" presName="Name17" presStyleLbl="parChTrans1D3" presStyleIdx="0" presStyleCnt="3"/>
      <dgm:spPr/>
    </dgm:pt>
    <dgm:pt modelId="{A89476E3-5494-48E6-A68D-4587EECA9017}" type="pres">
      <dgm:prSet presAssocID="{A0792F9C-5A5F-4E54-AA4D-62B6CD23EBB7}" presName="hierRoot3" presStyleCnt="0"/>
      <dgm:spPr/>
    </dgm:pt>
    <dgm:pt modelId="{1005B86A-E892-4ADB-A2CB-679F964C4E44}" type="pres">
      <dgm:prSet presAssocID="{A0792F9C-5A5F-4E54-AA4D-62B6CD23EBB7}" presName="composite3" presStyleCnt="0"/>
      <dgm:spPr/>
    </dgm:pt>
    <dgm:pt modelId="{51B15F63-C1C4-41DA-9DD5-14ABD0F5B8A7}" type="pres">
      <dgm:prSet presAssocID="{A0792F9C-5A5F-4E54-AA4D-62B6CD23EBB7}" presName="background3" presStyleLbl="node3" presStyleIdx="0" presStyleCnt="3"/>
      <dgm:spPr/>
    </dgm:pt>
    <dgm:pt modelId="{2478D1C2-D874-418C-92A0-7818D2FD8012}" type="pres">
      <dgm:prSet presAssocID="{A0792F9C-5A5F-4E54-AA4D-62B6CD23EBB7}" presName="text3" presStyleLbl="fgAcc3" presStyleIdx="0" presStyleCnt="3">
        <dgm:presLayoutVars>
          <dgm:chPref val="3"/>
        </dgm:presLayoutVars>
      </dgm:prSet>
      <dgm:spPr/>
    </dgm:pt>
    <dgm:pt modelId="{8AB43BAC-316D-4763-9B9D-5532F2A4B0E2}" type="pres">
      <dgm:prSet presAssocID="{A0792F9C-5A5F-4E54-AA4D-62B6CD23EBB7}" presName="hierChild4" presStyleCnt="0"/>
      <dgm:spPr/>
    </dgm:pt>
    <dgm:pt modelId="{732479D0-FBDF-477A-B729-C5889A12A69A}" type="pres">
      <dgm:prSet presAssocID="{1F7A6C88-EBAB-4961-8DF5-3C88779DCEA5}" presName="Name23" presStyleLbl="parChTrans1D4" presStyleIdx="0" presStyleCnt="3"/>
      <dgm:spPr/>
    </dgm:pt>
    <dgm:pt modelId="{3844BD20-6DD0-433C-8A98-51AB9F7A1769}" type="pres">
      <dgm:prSet presAssocID="{A380381E-FA31-4BA4-9C36-C0CC2597D2DA}" presName="hierRoot4" presStyleCnt="0"/>
      <dgm:spPr/>
    </dgm:pt>
    <dgm:pt modelId="{92E9F804-BC72-48CD-A9AA-BF95227ED164}" type="pres">
      <dgm:prSet presAssocID="{A380381E-FA31-4BA4-9C36-C0CC2597D2DA}" presName="composite4" presStyleCnt="0"/>
      <dgm:spPr/>
    </dgm:pt>
    <dgm:pt modelId="{208CFC6D-ED33-4126-A521-C2B47910CED6}" type="pres">
      <dgm:prSet presAssocID="{A380381E-FA31-4BA4-9C36-C0CC2597D2DA}" presName="background4" presStyleLbl="node4" presStyleIdx="0" presStyleCnt="3"/>
      <dgm:spPr/>
    </dgm:pt>
    <dgm:pt modelId="{757A5B3D-2074-4820-93D0-DB2652040814}" type="pres">
      <dgm:prSet presAssocID="{A380381E-FA31-4BA4-9C36-C0CC2597D2DA}" presName="text4" presStyleLbl="fgAcc4" presStyleIdx="0" presStyleCnt="3">
        <dgm:presLayoutVars>
          <dgm:chPref val="3"/>
        </dgm:presLayoutVars>
      </dgm:prSet>
      <dgm:spPr/>
    </dgm:pt>
    <dgm:pt modelId="{787552E8-BB1A-477F-A847-97535C9D7C37}" type="pres">
      <dgm:prSet presAssocID="{A380381E-FA31-4BA4-9C36-C0CC2597D2DA}" presName="hierChild5" presStyleCnt="0"/>
      <dgm:spPr/>
    </dgm:pt>
    <dgm:pt modelId="{1EA13796-FEBB-40CF-977F-AB9BD029E2F2}" type="pres">
      <dgm:prSet presAssocID="{FEA53565-0A6D-406D-88CE-1350A2A36922}" presName="Name23" presStyleLbl="parChTrans1D4" presStyleIdx="1" presStyleCnt="3"/>
      <dgm:spPr/>
    </dgm:pt>
    <dgm:pt modelId="{0B74F48F-3B5B-471A-9222-9406E72D1318}" type="pres">
      <dgm:prSet presAssocID="{CED02C3D-9DAC-40E4-8F41-B982EA66368C}" presName="hierRoot4" presStyleCnt="0"/>
      <dgm:spPr/>
    </dgm:pt>
    <dgm:pt modelId="{E7B523D6-7AEA-4821-A013-AA9507AA8E88}" type="pres">
      <dgm:prSet presAssocID="{CED02C3D-9DAC-40E4-8F41-B982EA66368C}" presName="composite4" presStyleCnt="0"/>
      <dgm:spPr/>
    </dgm:pt>
    <dgm:pt modelId="{D3830F2F-120A-4877-9033-6D889F5BF302}" type="pres">
      <dgm:prSet presAssocID="{CED02C3D-9DAC-40E4-8F41-B982EA66368C}" presName="background4" presStyleLbl="node4" presStyleIdx="1" presStyleCnt="3"/>
      <dgm:spPr/>
    </dgm:pt>
    <dgm:pt modelId="{EB23925D-1D30-425D-87CD-B15ED2D0E574}" type="pres">
      <dgm:prSet presAssocID="{CED02C3D-9DAC-40E4-8F41-B982EA66368C}" presName="text4" presStyleLbl="fgAcc4" presStyleIdx="1" presStyleCnt="3">
        <dgm:presLayoutVars>
          <dgm:chPref val="3"/>
        </dgm:presLayoutVars>
      </dgm:prSet>
      <dgm:spPr/>
    </dgm:pt>
    <dgm:pt modelId="{2291909C-E86D-47F6-BA58-CC8A9C59DA9F}" type="pres">
      <dgm:prSet presAssocID="{CED02C3D-9DAC-40E4-8F41-B982EA66368C}" presName="hierChild5" presStyleCnt="0"/>
      <dgm:spPr/>
    </dgm:pt>
    <dgm:pt modelId="{9B48E424-9610-4AE9-83CC-F09DFB078C36}" type="pres">
      <dgm:prSet presAssocID="{6942C165-629F-43D6-AD32-DDF62C1F2981}" presName="Name17" presStyleLbl="parChTrans1D3" presStyleIdx="1" presStyleCnt="3"/>
      <dgm:spPr/>
    </dgm:pt>
    <dgm:pt modelId="{7CE76391-2906-4A93-B7D3-F7B3123C985B}" type="pres">
      <dgm:prSet presAssocID="{179F648A-8A85-4447-896E-E6B9A45B05F5}" presName="hierRoot3" presStyleCnt="0"/>
      <dgm:spPr/>
    </dgm:pt>
    <dgm:pt modelId="{88380088-A6D5-41B5-9B15-875DF27D06C1}" type="pres">
      <dgm:prSet presAssocID="{179F648A-8A85-4447-896E-E6B9A45B05F5}" presName="composite3" presStyleCnt="0"/>
      <dgm:spPr/>
    </dgm:pt>
    <dgm:pt modelId="{5CCD9F63-05B5-4957-A800-93821C076E9A}" type="pres">
      <dgm:prSet presAssocID="{179F648A-8A85-4447-896E-E6B9A45B05F5}" presName="background3" presStyleLbl="node3" presStyleIdx="1" presStyleCnt="3"/>
      <dgm:spPr/>
    </dgm:pt>
    <dgm:pt modelId="{F0D08A73-AA7D-4687-8C7F-B4085CAC2C1B}" type="pres">
      <dgm:prSet presAssocID="{179F648A-8A85-4447-896E-E6B9A45B05F5}" presName="text3" presStyleLbl="fgAcc3" presStyleIdx="1" presStyleCnt="3">
        <dgm:presLayoutVars>
          <dgm:chPref val="3"/>
        </dgm:presLayoutVars>
      </dgm:prSet>
      <dgm:spPr/>
    </dgm:pt>
    <dgm:pt modelId="{E1DFAD1A-2E0A-4981-97BD-986D193C10A4}" type="pres">
      <dgm:prSet presAssocID="{179F648A-8A85-4447-896E-E6B9A45B05F5}" presName="hierChild4" presStyleCnt="0"/>
      <dgm:spPr/>
    </dgm:pt>
    <dgm:pt modelId="{D817DDA3-CB40-4700-AAC6-50AA2864EF4F}" type="pres">
      <dgm:prSet presAssocID="{F0F77006-198F-4719-8D47-82232F7F60BB}" presName="Name23" presStyleLbl="parChTrans1D4" presStyleIdx="2" presStyleCnt="3"/>
      <dgm:spPr/>
    </dgm:pt>
    <dgm:pt modelId="{10502486-0C4B-41CB-B389-3A96CFB56531}" type="pres">
      <dgm:prSet presAssocID="{24FFACD2-A212-40E2-A7B8-7AF67188F65C}" presName="hierRoot4" presStyleCnt="0"/>
      <dgm:spPr/>
    </dgm:pt>
    <dgm:pt modelId="{1737D29E-123A-4612-859A-06F769A3670B}" type="pres">
      <dgm:prSet presAssocID="{24FFACD2-A212-40E2-A7B8-7AF67188F65C}" presName="composite4" presStyleCnt="0"/>
      <dgm:spPr/>
    </dgm:pt>
    <dgm:pt modelId="{80232F50-95C0-4F76-A70F-2F655F4A2152}" type="pres">
      <dgm:prSet presAssocID="{24FFACD2-A212-40E2-A7B8-7AF67188F65C}" presName="background4" presStyleLbl="node4" presStyleIdx="2" presStyleCnt="3"/>
      <dgm:spPr/>
    </dgm:pt>
    <dgm:pt modelId="{1B632BF0-56FD-4AFD-BAC9-ECE27EDFF8D6}" type="pres">
      <dgm:prSet presAssocID="{24FFACD2-A212-40E2-A7B8-7AF67188F65C}" presName="text4" presStyleLbl="fgAcc4" presStyleIdx="2" presStyleCnt="3">
        <dgm:presLayoutVars>
          <dgm:chPref val="3"/>
        </dgm:presLayoutVars>
      </dgm:prSet>
      <dgm:spPr/>
    </dgm:pt>
    <dgm:pt modelId="{ABBADEB4-0705-4ECB-B59C-D2B39336F58D}" type="pres">
      <dgm:prSet presAssocID="{24FFACD2-A212-40E2-A7B8-7AF67188F65C}" presName="hierChild5" presStyleCnt="0"/>
      <dgm:spPr/>
    </dgm:pt>
    <dgm:pt modelId="{53F0DE36-F747-4E69-B686-5869CA55172B}" type="pres">
      <dgm:prSet presAssocID="{B721039F-AFB0-47B4-8269-547272AC92D0}" presName="Name10" presStyleLbl="parChTrans1D2" presStyleIdx="1" presStyleCnt="2"/>
      <dgm:spPr/>
    </dgm:pt>
    <dgm:pt modelId="{5D2B29BE-9408-4F66-9E31-EE73AAB162CF}" type="pres">
      <dgm:prSet presAssocID="{166960F4-D93F-460D-916F-C81D6BE79E07}" presName="hierRoot2" presStyleCnt="0"/>
      <dgm:spPr/>
    </dgm:pt>
    <dgm:pt modelId="{A05648F6-4C69-49C6-8D36-DE9B5F294028}" type="pres">
      <dgm:prSet presAssocID="{166960F4-D93F-460D-916F-C81D6BE79E07}" presName="composite2" presStyleCnt="0"/>
      <dgm:spPr/>
    </dgm:pt>
    <dgm:pt modelId="{A3F9BF18-7283-4999-B46F-4DAF74EF15A4}" type="pres">
      <dgm:prSet presAssocID="{166960F4-D93F-460D-916F-C81D6BE79E07}" presName="background2" presStyleLbl="node2" presStyleIdx="1" presStyleCnt="2"/>
      <dgm:spPr/>
    </dgm:pt>
    <dgm:pt modelId="{7FC5C09A-F9CC-47D1-A7B3-F29CEB2F6862}" type="pres">
      <dgm:prSet presAssocID="{166960F4-D93F-460D-916F-C81D6BE79E07}" presName="text2" presStyleLbl="fgAcc2" presStyleIdx="1" presStyleCnt="2">
        <dgm:presLayoutVars>
          <dgm:chPref val="3"/>
        </dgm:presLayoutVars>
      </dgm:prSet>
      <dgm:spPr/>
    </dgm:pt>
    <dgm:pt modelId="{C96CECF6-3EDA-4E9B-9179-1BD941491389}" type="pres">
      <dgm:prSet presAssocID="{166960F4-D93F-460D-916F-C81D6BE79E07}" presName="hierChild3" presStyleCnt="0"/>
      <dgm:spPr/>
    </dgm:pt>
    <dgm:pt modelId="{F7195FBA-AC70-46C0-A6CD-75670F106C36}" type="pres">
      <dgm:prSet presAssocID="{E0DB66C3-8F61-4515-9BD0-D9541B92594F}" presName="Name17" presStyleLbl="parChTrans1D3" presStyleIdx="2" presStyleCnt="3"/>
      <dgm:spPr/>
    </dgm:pt>
    <dgm:pt modelId="{F59768A4-318C-454B-BDFD-50C4129CAAC0}" type="pres">
      <dgm:prSet presAssocID="{DBD72AF6-8E94-404C-ABF5-9FDFE83BD9E4}" presName="hierRoot3" presStyleCnt="0"/>
      <dgm:spPr/>
    </dgm:pt>
    <dgm:pt modelId="{101CFF28-A0C3-4EAD-B4FA-D4CA3D37A6B9}" type="pres">
      <dgm:prSet presAssocID="{DBD72AF6-8E94-404C-ABF5-9FDFE83BD9E4}" presName="composite3" presStyleCnt="0"/>
      <dgm:spPr/>
    </dgm:pt>
    <dgm:pt modelId="{F804BF46-C07B-4BAA-856A-D739A3C183FF}" type="pres">
      <dgm:prSet presAssocID="{DBD72AF6-8E94-404C-ABF5-9FDFE83BD9E4}" presName="background3" presStyleLbl="node3" presStyleIdx="2" presStyleCnt="3"/>
      <dgm:spPr/>
    </dgm:pt>
    <dgm:pt modelId="{8E4BE86D-609B-460A-9501-F56AF484D744}" type="pres">
      <dgm:prSet presAssocID="{DBD72AF6-8E94-404C-ABF5-9FDFE83BD9E4}" presName="text3" presStyleLbl="fgAcc3" presStyleIdx="2" presStyleCnt="3">
        <dgm:presLayoutVars>
          <dgm:chPref val="3"/>
        </dgm:presLayoutVars>
      </dgm:prSet>
      <dgm:spPr/>
    </dgm:pt>
    <dgm:pt modelId="{E6605D05-F3D1-4FEE-A49A-B04C8517D0CE}" type="pres">
      <dgm:prSet presAssocID="{DBD72AF6-8E94-404C-ABF5-9FDFE83BD9E4}" presName="hierChild4" presStyleCnt="0"/>
      <dgm:spPr/>
    </dgm:pt>
  </dgm:ptLst>
  <dgm:cxnLst>
    <dgm:cxn modelId="{669D200B-D3CA-4FB4-AD3E-D329F88AF79A}" type="presOf" srcId="{DBD72AF6-8E94-404C-ABF5-9FDFE83BD9E4}" destId="{8E4BE86D-609B-460A-9501-F56AF484D744}" srcOrd="0" destOrd="0" presId="urn:microsoft.com/office/officeart/2005/8/layout/hierarchy1"/>
    <dgm:cxn modelId="{93FE800C-FB54-4C95-8183-2C6581DF5B11}" srcId="{087E2E27-5069-4D8A-B3D8-3C6E8D42F2E1}" destId="{166960F4-D93F-460D-916F-C81D6BE79E07}" srcOrd="1" destOrd="0" parTransId="{B721039F-AFB0-47B4-8269-547272AC92D0}" sibTransId="{CB84A1C0-803F-4041-8724-4E226F277DD1}"/>
    <dgm:cxn modelId="{CEC0D619-CE3C-40CF-8E89-57E95C1DAC9B}" type="presOf" srcId="{24FFACD2-A212-40E2-A7B8-7AF67188F65C}" destId="{1B632BF0-56FD-4AFD-BAC9-ECE27EDFF8D6}" srcOrd="0" destOrd="0" presId="urn:microsoft.com/office/officeart/2005/8/layout/hierarchy1"/>
    <dgm:cxn modelId="{369E3028-E94F-4FAD-8F09-8D8146A8AD18}" type="presOf" srcId="{FEA53565-0A6D-406D-88CE-1350A2A36922}" destId="{1EA13796-FEBB-40CF-977F-AB9BD029E2F2}" srcOrd="0" destOrd="0" presId="urn:microsoft.com/office/officeart/2005/8/layout/hierarchy1"/>
    <dgm:cxn modelId="{7CF0B72D-8E4E-4992-A646-81CCF4806D5C}" srcId="{90FF3A1D-FA0F-4ABA-AD65-E9EFC52719B6}" destId="{A0792F9C-5A5F-4E54-AA4D-62B6CD23EBB7}" srcOrd="0" destOrd="0" parTransId="{5D93C503-E542-4F76-B2A9-4981F7E1D2C6}" sibTransId="{D49DCF0E-415B-465A-8A64-3AAB5814B3D5}"/>
    <dgm:cxn modelId="{4FB8475D-BB8E-4926-A54B-434CE1FAFD91}" srcId="{166960F4-D93F-460D-916F-C81D6BE79E07}" destId="{DBD72AF6-8E94-404C-ABF5-9FDFE83BD9E4}" srcOrd="0" destOrd="0" parTransId="{E0DB66C3-8F61-4515-9BD0-D9541B92594F}" sibTransId="{996CB464-FA07-447A-958C-B49B9944FC24}"/>
    <dgm:cxn modelId="{CDD79E60-B367-4F8D-8502-054EE8E936A5}" type="presOf" srcId="{087E2E27-5069-4D8A-B3D8-3C6E8D42F2E1}" destId="{A3D7DB4C-6296-42E4-80BA-4A7542B82860}" srcOrd="0" destOrd="0" presId="urn:microsoft.com/office/officeart/2005/8/layout/hierarchy1"/>
    <dgm:cxn modelId="{400BFA64-16C3-4B83-A6AA-EDECDDE2AD53}" type="presOf" srcId="{E0DB66C3-8F61-4515-9BD0-D9541B92594F}" destId="{F7195FBA-AC70-46C0-A6CD-75670F106C36}" srcOrd="0" destOrd="0" presId="urn:microsoft.com/office/officeart/2005/8/layout/hierarchy1"/>
    <dgm:cxn modelId="{2F32244B-E871-4159-8CCF-34569D1D0A9D}" srcId="{284B48A8-4A3F-4279-BDB0-77E882AF340A}" destId="{087E2E27-5069-4D8A-B3D8-3C6E8D42F2E1}" srcOrd="0" destOrd="0" parTransId="{417A0776-4A02-4859-8020-881A357E3378}" sibTransId="{C7C6F9E5-4CA5-4F11-BAE7-0DFD01F246AD}"/>
    <dgm:cxn modelId="{4C0EBC6F-737F-49E5-A6EB-F3F39F1C5E87}" type="presOf" srcId="{6942C165-629F-43D6-AD32-DDF62C1F2981}" destId="{9B48E424-9610-4AE9-83CC-F09DFB078C36}" srcOrd="0" destOrd="0" presId="urn:microsoft.com/office/officeart/2005/8/layout/hierarchy1"/>
    <dgm:cxn modelId="{4A0EB976-5D99-49B5-94C2-BEDCB39D8FD0}" type="presOf" srcId="{931991E2-F75C-4CA2-BB43-0B21777A9BDF}" destId="{22BBFD9D-BAE5-41BC-B4F7-9DBC35BD32C1}" srcOrd="0" destOrd="0" presId="urn:microsoft.com/office/officeart/2005/8/layout/hierarchy1"/>
    <dgm:cxn modelId="{1FF9CB7B-8BA2-4FD5-85C5-29B5F0628CDA}" type="presOf" srcId="{1F7A6C88-EBAB-4961-8DF5-3C88779DCEA5}" destId="{732479D0-FBDF-477A-B729-C5889A12A69A}" srcOrd="0" destOrd="0" presId="urn:microsoft.com/office/officeart/2005/8/layout/hierarchy1"/>
    <dgm:cxn modelId="{CA1B4A86-7D32-4AFA-8D1E-3390FF1A6875}" type="presOf" srcId="{5D93C503-E542-4F76-B2A9-4981F7E1D2C6}" destId="{2CA3AD57-F68F-4B56-88D9-3683A228758D}" srcOrd="0" destOrd="0" presId="urn:microsoft.com/office/officeart/2005/8/layout/hierarchy1"/>
    <dgm:cxn modelId="{33903189-1006-4E6F-ADF2-E2CD70D33CEA}" type="presOf" srcId="{90FF3A1D-FA0F-4ABA-AD65-E9EFC52719B6}" destId="{B3099DA5-6F6C-40DB-B6EE-45EA2A6183FD}" srcOrd="0" destOrd="0" presId="urn:microsoft.com/office/officeart/2005/8/layout/hierarchy1"/>
    <dgm:cxn modelId="{D3836E89-831C-4F5B-852F-A8AAD189FF4D}" type="presOf" srcId="{284B48A8-4A3F-4279-BDB0-77E882AF340A}" destId="{5CB39413-46AB-46F6-8347-E2418969DAC3}" srcOrd="0" destOrd="0" presId="urn:microsoft.com/office/officeart/2005/8/layout/hierarchy1"/>
    <dgm:cxn modelId="{7178BC89-1B0B-4DFD-A3D3-295AF90ABF17}" srcId="{087E2E27-5069-4D8A-B3D8-3C6E8D42F2E1}" destId="{90FF3A1D-FA0F-4ABA-AD65-E9EFC52719B6}" srcOrd="0" destOrd="0" parTransId="{931991E2-F75C-4CA2-BB43-0B21777A9BDF}" sibTransId="{B96BE6A6-5DF0-4FC7-87E6-38D6808F4222}"/>
    <dgm:cxn modelId="{8684B98D-34A6-4475-A619-1396BC9B078F}" type="presOf" srcId="{A0792F9C-5A5F-4E54-AA4D-62B6CD23EBB7}" destId="{2478D1C2-D874-418C-92A0-7818D2FD8012}" srcOrd="0" destOrd="0" presId="urn:microsoft.com/office/officeart/2005/8/layout/hierarchy1"/>
    <dgm:cxn modelId="{DB77D98D-3BDE-42E6-8991-92C777B32C6D}" type="presOf" srcId="{B721039F-AFB0-47B4-8269-547272AC92D0}" destId="{53F0DE36-F747-4E69-B686-5869CA55172B}" srcOrd="0" destOrd="0" presId="urn:microsoft.com/office/officeart/2005/8/layout/hierarchy1"/>
    <dgm:cxn modelId="{1672008F-CDF7-4AB4-9154-27E992DAF9C1}" type="presOf" srcId="{CED02C3D-9DAC-40E4-8F41-B982EA66368C}" destId="{EB23925D-1D30-425D-87CD-B15ED2D0E574}" srcOrd="0" destOrd="0" presId="urn:microsoft.com/office/officeart/2005/8/layout/hierarchy1"/>
    <dgm:cxn modelId="{B3CB8E8F-DA61-48A1-8757-D6007D110C64}" srcId="{90FF3A1D-FA0F-4ABA-AD65-E9EFC52719B6}" destId="{179F648A-8A85-4447-896E-E6B9A45B05F5}" srcOrd="1" destOrd="0" parTransId="{6942C165-629F-43D6-AD32-DDF62C1F2981}" sibTransId="{EE439325-F777-4342-91B8-232631E3974B}"/>
    <dgm:cxn modelId="{C1466C91-2A09-48F5-8619-878896FD2F14}" type="presOf" srcId="{A380381E-FA31-4BA4-9C36-C0CC2597D2DA}" destId="{757A5B3D-2074-4820-93D0-DB2652040814}" srcOrd="0" destOrd="0" presId="urn:microsoft.com/office/officeart/2005/8/layout/hierarchy1"/>
    <dgm:cxn modelId="{6DD12B9B-12E4-480B-A2CC-600A68B783A8}" srcId="{A0792F9C-5A5F-4E54-AA4D-62B6CD23EBB7}" destId="{A380381E-FA31-4BA4-9C36-C0CC2597D2DA}" srcOrd="0" destOrd="0" parTransId="{1F7A6C88-EBAB-4961-8DF5-3C88779DCEA5}" sibTransId="{2838C49A-B677-4B40-B810-B05ABF51CBCA}"/>
    <dgm:cxn modelId="{2890EB9C-8D8D-458A-B9F2-B5FB3587ACF2}" type="presOf" srcId="{166960F4-D93F-460D-916F-C81D6BE79E07}" destId="{7FC5C09A-F9CC-47D1-A7B3-F29CEB2F6862}" srcOrd="0" destOrd="0" presId="urn:microsoft.com/office/officeart/2005/8/layout/hierarchy1"/>
    <dgm:cxn modelId="{7B6011A4-A9E5-4DE0-8283-325E72FE7EBE}" srcId="{179F648A-8A85-4447-896E-E6B9A45B05F5}" destId="{24FFACD2-A212-40E2-A7B8-7AF67188F65C}" srcOrd="0" destOrd="0" parTransId="{F0F77006-198F-4719-8D47-82232F7F60BB}" sibTransId="{93E6556D-058F-4E79-9E65-E9AFD0C4635B}"/>
    <dgm:cxn modelId="{B8F42CBC-0CC8-4919-8016-216F3675B158}" type="presOf" srcId="{F0F77006-198F-4719-8D47-82232F7F60BB}" destId="{D817DDA3-CB40-4700-AAC6-50AA2864EF4F}" srcOrd="0" destOrd="0" presId="urn:microsoft.com/office/officeart/2005/8/layout/hierarchy1"/>
    <dgm:cxn modelId="{180CC8F5-4DFB-4F57-AF5E-23E28E8D29C3}" type="presOf" srcId="{179F648A-8A85-4447-896E-E6B9A45B05F5}" destId="{F0D08A73-AA7D-4687-8C7F-B4085CAC2C1B}" srcOrd="0" destOrd="0" presId="urn:microsoft.com/office/officeart/2005/8/layout/hierarchy1"/>
    <dgm:cxn modelId="{3077A5F9-1EAD-44E2-B572-7B22C8371A17}" srcId="{A0792F9C-5A5F-4E54-AA4D-62B6CD23EBB7}" destId="{CED02C3D-9DAC-40E4-8F41-B982EA66368C}" srcOrd="1" destOrd="0" parTransId="{FEA53565-0A6D-406D-88CE-1350A2A36922}" sibTransId="{D3063C10-5045-42DA-A831-AB45E0B5D2BF}"/>
    <dgm:cxn modelId="{00C86B69-8941-4437-8AFF-631B45004326}" type="presParOf" srcId="{5CB39413-46AB-46F6-8347-E2418969DAC3}" destId="{600AAC7E-922B-45E9-B95A-5C96FCF1CEAF}" srcOrd="0" destOrd="0" presId="urn:microsoft.com/office/officeart/2005/8/layout/hierarchy1"/>
    <dgm:cxn modelId="{FDC1F953-17F3-4C1B-84A7-C79E6BFCA8ED}" type="presParOf" srcId="{600AAC7E-922B-45E9-B95A-5C96FCF1CEAF}" destId="{1A76D34C-C8B4-4DE7-8866-B944BD27149B}" srcOrd="0" destOrd="0" presId="urn:microsoft.com/office/officeart/2005/8/layout/hierarchy1"/>
    <dgm:cxn modelId="{00522860-2F5E-4F84-AF10-8F168B5005A2}" type="presParOf" srcId="{1A76D34C-C8B4-4DE7-8866-B944BD27149B}" destId="{DB10B2E3-154D-4947-967C-01BA6291A8C9}" srcOrd="0" destOrd="0" presId="urn:microsoft.com/office/officeart/2005/8/layout/hierarchy1"/>
    <dgm:cxn modelId="{EE7BC5A5-9E36-45CA-AE25-7823A19C422B}" type="presParOf" srcId="{1A76D34C-C8B4-4DE7-8866-B944BD27149B}" destId="{A3D7DB4C-6296-42E4-80BA-4A7542B82860}" srcOrd="1" destOrd="0" presId="urn:microsoft.com/office/officeart/2005/8/layout/hierarchy1"/>
    <dgm:cxn modelId="{B626620C-2860-4740-AC91-091D4E9179B7}" type="presParOf" srcId="{600AAC7E-922B-45E9-B95A-5C96FCF1CEAF}" destId="{8AC877DF-8F47-46EB-932D-F9DC37C7D757}" srcOrd="1" destOrd="0" presId="urn:microsoft.com/office/officeart/2005/8/layout/hierarchy1"/>
    <dgm:cxn modelId="{EEAFA294-6CA6-4B78-8AAF-DBA3694BB308}" type="presParOf" srcId="{8AC877DF-8F47-46EB-932D-F9DC37C7D757}" destId="{22BBFD9D-BAE5-41BC-B4F7-9DBC35BD32C1}" srcOrd="0" destOrd="0" presId="urn:microsoft.com/office/officeart/2005/8/layout/hierarchy1"/>
    <dgm:cxn modelId="{F1B2754A-45A7-4C63-A51A-294C29C9CE8F}" type="presParOf" srcId="{8AC877DF-8F47-46EB-932D-F9DC37C7D757}" destId="{19016F02-0261-4914-A728-223AB598B0E1}" srcOrd="1" destOrd="0" presId="urn:microsoft.com/office/officeart/2005/8/layout/hierarchy1"/>
    <dgm:cxn modelId="{D4EA5987-810A-4DE3-A11C-8CDD92A63B35}" type="presParOf" srcId="{19016F02-0261-4914-A728-223AB598B0E1}" destId="{D1060340-E9AC-47C1-B0FE-D61E6BEDA520}" srcOrd="0" destOrd="0" presId="urn:microsoft.com/office/officeart/2005/8/layout/hierarchy1"/>
    <dgm:cxn modelId="{EEA72504-3A6A-4333-986E-8A8458356B90}" type="presParOf" srcId="{D1060340-E9AC-47C1-B0FE-D61E6BEDA520}" destId="{A1798382-061B-4A7B-96AA-74030F74F048}" srcOrd="0" destOrd="0" presId="urn:microsoft.com/office/officeart/2005/8/layout/hierarchy1"/>
    <dgm:cxn modelId="{FE58254A-5F02-4E34-90FB-9EA7451C8D63}" type="presParOf" srcId="{D1060340-E9AC-47C1-B0FE-D61E6BEDA520}" destId="{B3099DA5-6F6C-40DB-B6EE-45EA2A6183FD}" srcOrd="1" destOrd="0" presId="urn:microsoft.com/office/officeart/2005/8/layout/hierarchy1"/>
    <dgm:cxn modelId="{F9BBF86A-B181-4C39-AC75-AFD98F4C68EB}" type="presParOf" srcId="{19016F02-0261-4914-A728-223AB598B0E1}" destId="{DCD30ADB-EFEC-4DE1-9975-55712E942131}" srcOrd="1" destOrd="0" presId="urn:microsoft.com/office/officeart/2005/8/layout/hierarchy1"/>
    <dgm:cxn modelId="{42D58755-BAE4-4CB0-8CC7-C189BAF630C8}" type="presParOf" srcId="{DCD30ADB-EFEC-4DE1-9975-55712E942131}" destId="{2CA3AD57-F68F-4B56-88D9-3683A228758D}" srcOrd="0" destOrd="0" presId="urn:microsoft.com/office/officeart/2005/8/layout/hierarchy1"/>
    <dgm:cxn modelId="{1D1F3E9A-0D80-4739-89BB-A3680E5952FF}" type="presParOf" srcId="{DCD30ADB-EFEC-4DE1-9975-55712E942131}" destId="{A89476E3-5494-48E6-A68D-4587EECA9017}" srcOrd="1" destOrd="0" presId="urn:microsoft.com/office/officeart/2005/8/layout/hierarchy1"/>
    <dgm:cxn modelId="{6DBADD51-3CAA-40B9-96EB-9B65BD848648}" type="presParOf" srcId="{A89476E3-5494-48E6-A68D-4587EECA9017}" destId="{1005B86A-E892-4ADB-A2CB-679F964C4E44}" srcOrd="0" destOrd="0" presId="urn:microsoft.com/office/officeart/2005/8/layout/hierarchy1"/>
    <dgm:cxn modelId="{84AD4776-9BDC-4805-BFB5-4A763F236920}" type="presParOf" srcId="{1005B86A-E892-4ADB-A2CB-679F964C4E44}" destId="{51B15F63-C1C4-41DA-9DD5-14ABD0F5B8A7}" srcOrd="0" destOrd="0" presId="urn:microsoft.com/office/officeart/2005/8/layout/hierarchy1"/>
    <dgm:cxn modelId="{20537EFE-803B-4E55-B614-E7A869773B60}" type="presParOf" srcId="{1005B86A-E892-4ADB-A2CB-679F964C4E44}" destId="{2478D1C2-D874-418C-92A0-7818D2FD8012}" srcOrd="1" destOrd="0" presId="urn:microsoft.com/office/officeart/2005/8/layout/hierarchy1"/>
    <dgm:cxn modelId="{C3EBC500-ABF2-47FB-9222-0D7499072234}" type="presParOf" srcId="{A89476E3-5494-48E6-A68D-4587EECA9017}" destId="{8AB43BAC-316D-4763-9B9D-5532F2A4B0E2}" srcOrd="1" destOrd="0" presId="urn:microsoft.com/office/officeart/2005/8/layout/hierarchy1"/>
    <dgm:cxn modelId="{D4B4543F-97F4-40A6-8B47-3CD6C669E92D}" type="presParOf" srcId="{8AB43BAC-316D-4763-9B9D-5532F2A4B0E2}" destId="{732479D0-FBDF-477A-B729-C5889A12A69A}" srcOrd="0" destOrd="0" presId="urn:microsoft.com/office/officeart/2005/8/layout/hierarchy1"/>
    <dgm:cxn modelId="{7F5C18AB-3DFB-4543-A57C-33E0F6D30269}" type="presParOf" srcId="{8AB43BAC-316D-4763-9B9D-5532F2A4B0E2}" destId="{3844BD20-6DD0-433C-8A98-51AB9F7A1769}" srcOrd="1" destOrd="0" presId="urn:microsoft.com/office/officeart/2005/8/layout/hierarchy1"/>
    <dgm:cxn modelId="{4D08BFB7-108E-439A-ACA2-B8B039EC4B58}" type="presParOf" srcId="{3844BD20-6DD0-433C-8A98-51AB9F7A1769}" destId="{92E9F804-BC72-48CD-A9AA-BF95227ED164}" srcOrd="0" destOrd="0" presId="urn:microsoft.com/office/officeart/2005/8/layout/hierarchy1"/>
    <dgm:cxn modelId="{78CCF336-200B-4269-8BCE-168A52739C36}" type="presParOf" srcId="{92E9F804-BC72-48CD-A9AA-BF95227ED164}" destId="{208CFC6D-ED33-4126-A521-C2B47910CED6}" srcOrd="0" destOrd="0" presId="urn:microsoft.com/office/officeart/2005/8/layout/hierarchy1"/>
    <dgm:cxn modelId="{185A6EA9-979C-42D6-878A-4C2CEF0F4EA8}" type="presParOf" srcId="{92E9F804-BC72-48CD-A9AA-BF95227ED164}" destId="{757A5B3D-2074-4820-93D0-DB2652040814}" srcOrd="1" destOrd="0" presId="urn:microsoft.com/office/officeart/2005/8/layout/hierarchy1"/>
    <dgm:cxn modelId="{0BB8382B-E1EB-46F7-886C-C574E7E0051A}" type="presParOf" srcId="{3844BD20-6DD0-433C-8A98-51AB9F7A1769}" destId="{787552E8-BB1A-477F-A847-97535C9D7C37}" srcOrd="1" destOrd="0" presId="urn:microsoft.com/office/officeart/2005/8/layout/hierarchy1"/>
    <dgm:cxn modelId="{E399E890-C010-4459-8764-04D7B4579FBE}" type="presParOf" srcId="{8AB43BAC-316D-4763-9B9D-5532F2A4B0E2}" destId="{1EA13796-FEBB-40CF-977F-AB9BD029E2F2}" srcOrd="2" destOrd="0" presId="urn:microsoft.com/office/officeart/2005/8/layout/hierarchy1"/>
    <dgm:cxn modelId="{63CD8E0F-F9B6-4B94-89A1-49D70E07B52D}" type="presParOf" srcId="{8AB43BAC-316D-4763-9B9D-5532F2A4B0E2}" destId="{0B74F48F-3B5B-471A-9222-9406E72D1318}" srcOrd="3" destOrd="0" presId="urn:microsoft.com/office/officeart/2005/8/layout/hierarchy1"/>
    <dgm:cxn modelId="{AB33B982-D62E-46B7-9A51-65EF8C9611BA}" type="presParOf" srcId="{0B74F48F-3B5B-471A-9222-9406E72D1318}" destId="{E7B523D6-7AEA-4821-A013-AA9507AA8E88}" srcOrd="0" destOrd="0" presId="urn:microsoft.com/office/officeart/2005/8/layout/hierarchy1"/>
    <dgm:cxn modelId="{6851D558-3DA3-48FC-A915-7C8B3BEA8433}" type="presParOf" srcId="{E7B523D6-7AEA-4821-A013-AA9507AA8E88}" destId="{D3830F2F-120A-4877-9033-6D889F5BF302}" srcOrd="0" destOrd="0" presId="urn:microsoft.com/office/officeart/2005/8/layout/hierarchy1"/>
    <dgm:cxn modelId="{CC95B1AE-08FA-4245-A113-C454B34CB2B5}" type="presParOf" srcId="{E7B523D6-7AEA-4821-A013-AA9507AA8E88}" destId="{EB23925D-1D30-425D-87CD-B15ED2D0E574}" srcOrd="1" destOrd="0" presId="urn:microsoft.com/office/officeart/2005/8/layout/hierarchy1"/>
    <dgm:cxn modelId="{29A03D88-D28C-4CBD-AFB4-CCD45980A3BA}" type="presParOf" srcId="{0B74F48F-3B5B-471A-9222-9406E72D1318}" destId="{2291909C-E86D-47F6-BA58-CC8A9C59DA9F}" srcOrd="1" destOrd="0" presId="urn:microsoft.com/office/officeart/2005/8/layout/hierarchy1"/>
    <dgm:cxn modelId="{F996AD68-554C-4C0E-9130-31F07FCA94AF}" type="presParOf" srcId="{DCD30ADB-EFEC-4DE1-9975-55712E942131}" destId="{9B48E424-9610-4AE9-83CC-F09DFB078C36}" srcOrd="2" destOrd="0" presId="urn:microsoft.com/office/officeart/2005/8/layout/hierarchy1"/>
    <dgm:cxn modelId="{2594F6F7-0255-440F-9ACA-5EA42A070B8E}" type="presParOf" srcId="{DCD30ADB-EFEC-4DE1-9975-55712E942131}" destId="{7CE76391-2906-4A93-B7D3-F7B3123C985B}" srcOrd="3" destOrd="0" presId="urn:microsoft.com/office/officeart/2005/8/layout/hierarchy1"/>
    <dgm:cxn modelId="{01861300-F837-41CA-A301-12C2E762FD8E}" type="presParOf" srcId="{7CE76391-2906-4A93-B7D3-F7B3123C985B}" destId="{88380088-A6D5-41B5-9B15-875DF27D06C1}" srcOrd="0" destOrd="0" presId="urn:microsoft.com/office/officeart/2005/8/layout/hierarchy1"/>
    <dgm:cxn modelId="{DF565AA7-0782-49D0-BC0B-F9B8B835AB59}" type="presParOf" srcId="{88380088-A6D5-41B5-9B15-875DF27D06C1}" destId="{5CCD9F63-05B5-4957-A800-93821C076E9A}" srcOrd="0" destOrd="0" presId="urn:microsoft.com/office/officeart/2005/8/layout/hierarchy1"/>
    <dgm:cxn modelId="{00D4C906-0A46-4E88-8AC8-5FF0E12C03F5}" type="presParOf" srcId="{88380088-A6D5-41B5-9B15-875DF27D06C1}" destId="{F0D08A73-AA7D-4687-8C7F-B4085CAC2C1B}" srcOrd="1" destOrd="0" presId="urn:microsoft.com/office/officeart/2005/8/layout/hierarchy1"/>
    <dgm:cxn modelId="{DB1684A9-AE14-49A7-91DE-EA5D1D9F20D8}" type="presParOf" srcId="{7CE76391-2906-4A93-B7D3-F7B3123C985B}" destId="{E1DFAD1A-2E0A-4981-97BD-986D193C10A4}" srcOrd="1" destOrd="0" presId="urn:microsoft.com/office/officeart/2005/8/layout/hierarchy1"/>
    <dgm:cxn modelId="{43E5E73C-CD01-4CAF-88E6-A5319578A27A}" type="presParOf" srcId="{E1DFAD1A-2E0A-4981-97BD-986D193C10A4}" destId="{D817DDA3-CB40-4700-AAC6-50AA2864EF4F}" srcOrd="0" destOrd="0" presId="urn:microsoft.com/office/officeart/2005/8/layout/hierarchy1"/>
    <dgm:cxn modelId="{4E75FE51-2DEC-4B65-996C-B927CE39D37E}" type="presParOf" srcId="{E1DFAD1A-2E0A-4981-97BD-986D193C10A4}" destId="{10502486-0C4B-41CB-B389-3A96CFB56531}" srcOrd="1" destOrd="0" presId="urn:microsoft.com/office/officeart/2005/8/layout/hierarchy1"/>
    <dgm:cxn modelId="{8A355426-DCEA-469D-856E-41E0DAE98568}" type="presParOf" srcId="{10502486-0C4B-41CB-B389-3A96CFB56531}" destId="{1737D29E-123A-4612-859A-06F769A3670B}" srcOrd="0" destOrd="0" presId="urn:microsoft.com/office/officeart/2005/8/layout/hierarchy1"/>
    <dgm:cxn modelId="{9B5A94CF-FFDD-492C-A01D-7FFFF85399BB}" type="presParOf" srcId="{1737D29E-123A-4612-859A-06F769A3670B}" destId="{80232F50-95C0-4F76-A70F-2F655F4A2152}" srcOrd="0" destOrd="0" presId="urn:microsoft.com/office/officeart/2005/8/layout/hierarchy1"/>
    <dgm:cxn modelId="{F99C364F-B86A-4C51-BDC7-413F6E975CD2}" type="presParOf" srcId="{1737D29E-123A-4612-859A-06F769A3670B}" destId="{1B632BF0-56FD-4AFD-BAC9-ECE27EDFF8D6}" srcOrd="1" destOrd="0" presId="urn:microsoft.com/office/officeart/2005/8/layout/hierarchy1"/>
    <dgm:cxn modelId="{8E2C8B66-2BFE-47C1-8071-20CC9B6BB606}" type="presParOf" srcId="{10502486-0C4B-41CB-B389-3A96CFB56531}" destId="{ABBADEB4-0705-4ECB-B59C-D2B39336F58D}" srcOrd="1" destOrd="0" presId="urn:microsoft.com/office/officeart/2005/8/layout/hierarchy1"/>
    <dgm:cxn modelId="{6C8204F5-0B85-4954-8A2D-F2A72B3E2D22}" type="presParOf" srcId="{8AC877DF-8F47-46EB-932D-F9DC37C7D757}" destId="{53F0DE36-F747-4E69-B686-5869CA55172B}" srcOrd="2" destOrd="0" presId="urn:microsoft.com/office/officeart/2005/8/layout/hierarchy1"/>
    <dgm:cxn modelId="{216F8C6A-693C-422D-9BF7-562C84761307}" type="presParOf" srcId="{8AC877DF-8F47-46EB-932D-F9DC37C7D757}" destId="{5D2B29BE-9408-4F66-9E31-EE73AAB162CF}" srcOrd="3" destOrd="0" presId="urn:microsoft.com/office/officeart/2005/8/layout/hierarchy1"/>
    <dgm:cxn modelId="{7E775190-C850-430C-9A76-D2E8EDEA1601}" type="presParOf" srcId="{5D2B29BE-9408-4F66-9E31-EE73AAB162CF}" destId="{A05648F6-4C69-49C6-8D36-DE9B5F294028}" srcOrd="0" destOrd="0" presId="urn:microsoft.com/office/officeart/2005/8/layout/hierarchy1"/>
    <dgm:cxn modelId="{507218EF-C836-41D3-83F8-E6CDA5959772}" type="presParOf" srcId="{A05648F6-4C69-49C6-8D36-DE9B5F294028}" destId="{A3F9BF18-7283-4999-B46F-4DAF74EF15A4}" srcOrd="0" destOrd="0" presId="urn:microsoft.com/office/officeart/2005/8/layout/hierarchy1"/>
    <dgm:cxn modelId="{F3BE8703-D1EC-423E-800D-6D3CCEDDBCCF}" type="presParOf" srcId="{A05648F6-4C69-49C6-8D36-DE9B5F294028}" destId="{7FC5C09A-F9CC-47D1-A7B3-F29CEB2F6862}" srcOrd="1" destOrd="0" presId="urn:microsoft.com/office/officeart/2005/8/layout/hierarchy1"/>
    <dgm:cxn modelId="{EF01DF45-8770-42B8-81C9-AF1BAAC137A6}" type="presParOf" srcId="{5D2B29BE-9408-4F66-9E31-EE73AAB162CF}" destId="{C96CECF6-3EDA-4E9B-9179-1BD941491389}" srcOrd="1" destOrd="0" presId="urn:microsoft.com/office/officeart/2005/8/layout/hierarchy1"/>
    <dgm:cxn modelId="{9D1058DB-A1A4-459B-BB91-AEFF40FF9D05}" type="presParOf" srcId="{C96CECF6-3EDA-4E9B-9179-1BD941491389}" destId="{F7195FBA-AC70-46C0-A6CD-75670F106C36}" srcOrd="0" destOrd="0" presId="urn:microsoft.com/office/officeart/2005/8/layout/hierarchy1"/>
    <dgm:cxn modelId="{00F9CC63-C62D-4251-9B6C-402F200CF9D9}" type="presParOf" srcId="{C96CECF6-3EDA-4E9B-9179-1BD941491389}" destId="{F59768A4-318C-454B-BDFD-50C4129CAAC0}" srcOrd="1" destOrd="0" presId="urn:microsoft.com/office/officeart/2005/8/layout/hierarchy1"/>
    <dgm:cxn modelId="{7209391A-682C-4D25-AEE3-B6AE1A4984B9}" type="presParOf" srcId="{F59768A4-318C-454B-BDFD-50C4129CAAC0}" destId="{101CFF28-A0C3-4EAD-B4FA-D4CA3D37A6B9}" srcOrd="0" destOrd="0" presId="urn:microsoft.com/office/officeart/2005/8/layout/hierarchy1"/>
    <dgm:cxn modelId="{48B977A1-B5F9-419B-B6F0-AB559F92BDC9}" type="presParOf" srcId="{101CFF28-A0C3-4EAD-B4FA-D4CA3D37A6B9}" destId="{F804BF46-C07B-4BAA-856A-D739A3C183FF}" srcOrd="0" destOrd="0" presId="urn:microsoft.com/office/officeart/2005/8/layout/hierarchy1"/>
    <dgm:cxn modelId="{8F13EB74-25B8-4AB0-98BE-FF68BA80F087}" type="presParOf" srcId="{101CFF28-A0C3-4EAD-B4FA-D4CA3D37A6B9}" destId="{8E4BE86D-609B-460A-9501-F56AF484D744}" srcOrd="1" destOrd="0" presId="urn:microsoft.com/office/officeart/2005/8/layout/hierarchy1"/>
    <dgm:cxn modelId="{2674982A-6875-42CC-83A5-33CDB6574062}" type="presParOf" srcId="{F59768A4-318C-454B-BDFD-50C4129CAAC0}" destId="{E6605D05-F3D1-4FEE-A49A-B04C8517D0CE}"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4B48A8-4A3F-4279-BDB0-77E882AF340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87E2E27-5069-4D8A-B3D8-3C6E8D42F2E1}">
      <dgm:prSet phldrT="[Text]"/>
      <dgm:spPr/>
      <dgm:t>
        <a:bodyPr/>
        <a:lstStyle/>
        <a:p>
          <a:r>
            <a:rPr lang="en-GB" dirty="0"/>
            <a:t>Root Folder</a:t>
          </a:r>
          <a:endParaRPr lang="en-US" dirty="0"/>
        </a:p>
      </dgm:t>
    </dgm:pt>
    <dgm:pt modelId="{417A0776-4A02-4859-8020-881A357E3378}" type="parTrans" cxnId="{2F32244B-E871-4159-8CCF-34569D1D0A9D}">
      <dgm:prSet/>
      <dgm:spPr/>
      <dgm:t>
        <a:bodyPr/>
        <a:lstStyle/>
        <a:p>
          <a:endParaRPr lang="en-US"/>
        </a:p>
      </dgm:t>
    </dgm:pt>
    <dgm:pt modelId="{C7C6F9E5-4CA5-4F11-BAE7-0DFD01F246AD}" type="sibTrans" cxnId="{2F32244B-E871-4159-8CCF-34569D1D0A9D}">
      <dgm:prSet/>
      <dgm:spPr/>
      <dgm:t>
        <a:bodyPr/>
        <a:lstStyle/>
        <a:p>
          <a:endParaRPr lang="en-US"/>
        </a:p>
      </dgm:t>
    </dgm:pt>
    <dgm:pt modelId="{90FF3A1D-FA0F-4ABA-AD65-E9EFC52719B6}">
      <dgm:prSet phldrT="[Text]"/>
      <dgm:spPr/>
      <dgm:t>
        <a:bodyPr/>
        <a:lstStyle/>
        <a:p>
          <a:r>
            <a:rPr lang="en-GB" dirty="0"/>
            <a:t>Folder1</a:t>
          </a:r>
          <a:endParaRPr lang="en-US" dirty="0"/>
        </a:p>
      </dgm:t>
    </dgm:pt>
    <dgm:pt modelId="{931991E2-F75C-4CA2-BB43-0B21777A9BDF}" type="parTrans" cxnId="{7178BC89-1B0B-4DFD-A3D3-295AF90ABF17}">
      <dgm:prSet/>
      <dgm:spPr/>
      <dgm:t>
        <a:bodyPr/>
        <a:lstStyle/>
        <a:p>
          <a:endParaRPr lang="en-US"/>
        </a:p>
      </dgm:t>
    </dgm:pt>
    <dgm:pt modelId="{B96BE6A6-5DF0-4FC7-87E6-38D6808F4222}" type="sibTrans" cxnId="{7178BC89-1B0B-4DFD-A3D3-295AF90ABF17}">
      <dgm:prSet/>
      <dgm:spPr/>
      <dgm:t>
        <a:bodyPr/>
        <a:lstStyle/>
        <a:p>
          <a:endParaRPr lang="en-US"/>
        </a:p>
      </dgm:t>
    </dgm:pt>
    <dgm:pt modelId="{A0792F9C-5A5F-4E54-AA4D-62B6CD23EBB7}">
      <dgm:prSet phldrT="[Text]"/>
      <dgm:spPr/>
      <dgm:t>
        <a:bodyPr/>
        <a:lstStyle/>
        <a:p>
          <a:r>
            <a:rPr lang="en-GB" dirty="0"/>
            <a:t>Subfolder1</a:t>
          </a:r>
          <a:endParaRPr lang="en-US" dirty="0"/>
        </a:p>
      </dgm:t>
    </dgm:pt>
    <dgm:pt modelId="{5D93C503-E542-4F76-B2A9-4981F7E1D2C6}" type="parTrans" cxnId="{7CF0B72D-8E4E-4992-A646-81CCF4806D5C}">
      <dgm:prSet/>
      <dgm:spPr/>
      <dgm:t>
        <a:bodyPr/>
        <a:lstStyle/>
        <a:p>
          <a:endParaRPr lang="en-US"/>
        </a:p>
      </dgm:t>
    </dgm:pt>
    <dgm:pt modelId="{D49DCF0E-415B-465A-8A64-3AAB5814B3D5}" type="sibTrans" cxnId="{7CF0B72D-8E4E-4992-A646-81CCF4806D5C}">
      <dgm:prSet/>
      <dgm:spPr/>
      <dgm:t>
        <a:bodyPr/>
        <a:lstStyle/>
        <a:p>
          <a:endParaRPr lang="en-US"/>
        </a:p>
      </dgm:t>
    </dgm:pt>
    <dgm:pt modelId="{179F648A-8A85-4447-896E-E6B9A45B05F5}">
      <dgm:prSet phldrT="[Text]"/>
      <dgm:spPr/>
      <dgm:t>
        <a:bodyPr/>
        <a:lstStyle/>
        <a:p>
          <a:r>
            <a:rPr lang="en-GB" dirty="0"/>
            <a:t>Subfolder2</a:t>
          </a:r>
          <a:endParaRPr lang="en-US" dirty="0"/>
        </a:p>
      </dgm:t>
    </dgm:pt>
    <dgm:pt modelId="{6942C165-629F-43D6-AD32-DDF62C1F2981}" type="parTrans" cxnId="{B3CB8E8F-DA61-48A1-8757-D6007D110C64}">
      <dgm:prSet/>
      <dgm:spPr/>
      <dgm:t>
        <a:bodyPr/>
        <a:lstStyle/>
        <a:p>
          <a:endParaRPr lang="en-US"/>
        </a:p>
      </dgm:t>
    </dgm:pt>
    <dgm:pt modelId="{EE439325-F777-4342-91B8-232631E3974B}" type="sibTrans" cxnId="{B3CB8E8F-DA61-48A1-8757-D6007D110C64}">
      <dgm:prSet/>
      <dgm:spPr/>
      <dgm:t>
        <a:bodyPr/>
        <a:lstStyle/>
        <a:p>
          <a:endParaRPr lang="en-US"/>
        </a:p>
      </dgm:t>
    </dgm:pt>
    <dgm:pt modelId="{166960F4-D93F-460D-916F-C81D6BE79E07}">
      <dgm:prSet phldrT="[Text]"/>
      <dgm:spPr/>
      <dgm:t>
        <a:bodyPr/>
        <a:lstStyle/>
        <a:p>
          <a:r>
            <a:rPr lang="en-GB" dirty="0"/>
            <a:t>Folder2</a:t>
          </a:r>
          <a:endParaRPr lang="en-US" dirty="0"/>
        </a:p>
      </dgm:t>
    </dgm:pt>
    <dgm:pt modelId="{B721039F-AFB0-47B4-8269-547272AC92D0}" type="parTrans" cxnId="{93FE800C-FB54-4C95-8183-2C6581DF5B11}">
      <dgm:prSet/>
      <dgm:spPr/>
      <dgm:t>
        <a:bodyPr/>
        <a:lstStyle/>
        <a:p>
          <a:endParaRPr lang="en-US"/>
        </a:p>
      </dgm:t>
    </dgm:pt>
    <dgm:pt modelId="{CB84A1C0-803F-4041-8724-4E226F277DD1}" type="sibTrans" cxnId="{93FE800C-FB54-4C95-8183-2C6581DF5B11}">
      <dgm:prSet/>
      <dgm:spPr/>
      <dgm:t>
        <a:bodyPr/>
        <a:lstStyle/>
        <a:p>
          <a:endParaRPr lang="en-US"/>
        </a:p>
      </dgm:t>
    </dgm:pt>
    <dgm:pt modelId="{DBD72AF6-8E94-404C-ABF5-9FDFE83BD9E4}">
      <dgm:prSet phldrT="[Text]"/>
      <dgm:spPr/>
      <dgm:t>
        <a:bodyPr/>
        <a:lstStyle/>
        <a:p>
          <a:r>
            <a:rPr lang="en-GB" dirty="0" err="1"/>
            <a:t>fileA</a:t>
          </a:r>
          <a:endParaRPr lang="en-US" dirty="0"/>
        </a:p>
      </dgm:t>
    </dgm:pt>
    <dgm:pt modelId="{E0DB66C3-8F61-4515-9BD0-D9541B92594F}" type="parTrans" cxnId="{4FB8475D-BB8E-4926-A54B-434CE1FAFD91}">
      <dgm:prSet/>
      <dgm:spPr/>
      <dgm:t>
        <a:bodyPr/>
        <a:lstStyle/>
        <a:p>
          <a:endParaRPr lang="en-US"/>
        </a:p>
      </dgm:t>
    </dgm:pt>
    <dgm:pt modelId="{996CB464-FA07-447A-958C-B49B9944FC24}" type="sibTrans" cxnId="{4FB8475D-BB8E-4926-A54B-434CE1FAFD91}">
      <dgm:prSet/>
      <dgm:spPr/>
      <dgm:t>
        <a:bodyPr/>
        <a:lstStyle/>
        <a:p>
          <a:endParaRPr lang="en-US"/>
        </a:p>
      </dgm:t>
    </dgm:pt>
    <dgm:pt modelId="{A380381E-FA31-4BA4-9C36-C0CC2597D2DA}">
      <dgm:prSet phldrT="[Text]"/>
      <dgm:spPr/>
      <dgm:t>
        <a:bodyPr/>
        <a:lstStyle/>
        <a:p>
          <a:r>
            <a:rPr lang="en-GB" dirty="0" err="1"/>
            <a:t>fileB</a:t>
          </a:r>
          <a:endParaRPr lang="en-US" dirty="0"/>
        </a:p>
      </dgm:t>
    </dgm:pt>
    <dgm:pt modelId="{1F7A6C88-EBAB-4961-8DF5-3C88779DCEA5}" type="parTrans" cxnId="{6DD12B9B-12E4-480B-A2CC-600A68B783A8}">
      <dgm:prSet/>
      <dgm:spPr/>
      <dgm:t>
        <a:bodyPr/>
        <a:lstStyle/>
        <a:p>
          <a:endParaRPr lang="en-US"/>
        </a:p>
      </dgm:t>
    </dgm:pt>
    <dgm:pt modelId="{2838C49A-B677-4B40-B810-B05ABF51CBCA}" type="sibTrans" cxnId="{6DD12B9B-12E4-480B-A2CC-600A68B783A8}">
      <dgm:prSet/>
      <dgm:spPr/>
      <dgm:t>
        <a:bodyPr/>
        <a:lstStyle/>
        <a:p>
          <a:endParaRPr lang="en-US"/>
        </a:p>
      </dgm:t>
    </dgm:pt>
    <dgm:pt modelId="{CED02C3D-9DAC-40E4-8F41-B982EA66368C}">
      <dgm:prSet phldrT="[Text]"/>
      <dgm:spPr/>
      <dgm:t>
        <a:bodyPr/>
        <a:lstStyle/>
        <a:p>
          <a:r>
            <a:rPr lang="en-GB" dirty="0" err="1"/>
            <a:t>fileC</a:t>
          </a:r>
          <a:endParaRPr lang="en-US" dirty="0"/>
        </a:p>
      </dgm:t>
    </dgm:pt>
    <dgm:pt modelId="{FEA53565-0A6D-406D-88CE-1350A2A36922}" type="parTrans" cxnId="{3077A5F9-1EAD-44E2-B572-7B22C8371A17}">
      <dgm:prSet/>
      <dgm:spPr/>
      <dgm:t>
        <a:bodyPr/>
        <a:lstStyle/>
        <a:p>
          <a:endParaRPr lang="en-US"/>
        </a:p>
      </dgm:t>
    </dgm:pt>
    <dgm:pt modelId="{D3063C10-5045-42DA-A831-AB45E0B5D2BF}" type="sibTrans" cxnId="{3077A5F9-1EAD-44E2-B572-7B22C8371A17}">
      <dgm:prSet/>
      <dgm:spPr/>
      <dgm:t>
        <a:bodyPr/>
        <a:lstStyle/>
        <a:p>
          <a:endParaRPr lang="en-US"/>
        </a:p>
      </dgm:t>
    </dgm:pt>
    <dgm:pt modelId="{24FFACD2-A212-40E2-A7B8-7AF67188F65C}">
      <dgm:prSet phldrT="[Text]"/>
      <dgm:spPr/>
      <dgm:t>
        <a:bodyPr/>
        <a:lstStyle/>
        <a:p>
          <a:r>
            <a:rPr lang="en-GB" dirty="0" err="1"/>
            <a:t>fileD</a:t>
          </a:r>
          <a:endParaRPr lang="en-US" dirty="0"/>
        </a:p>
      </dgm:t>
    </dgm:pt>
    <dgm:pt modelId="{F0F77006-198F-4719-8D47-82232F7F60BB}" type="parTrans" cxnId="{7B6011A4-A9E5-4DE0-8283-325E72FE7EBE}">
      <dgm:prSet/>
      <dgm:spPr/>
      <dgm:t>
        <a:bodyPr/>
        <a:lstStyle/>
        <a:p>
          <a:endParaRPr lang="en-US"/>
        </a:p>
      </dgm:t>
    </dgm:pt>
    <dgm:pt modelId="{93E6556D-058F-4E79-9E65-E9AFD0C4635B}" type="sibTrans" cxnId="{7B6011A4-A9E5-4DE0-8283-325E72FE7EBE}">
      <dgm:prSet/>
      <dgm:spPr/>
      <dgm:t>
        <a:bodyPr/>
        <a:lstStyle/>
        <a:p>
          <a:endParaRPr lang="en-US"/>
        </a:p>
      </dgm:t>
    </dgm:pt>
    <dgm:pt modelId="{5CB39413-46AB-46F6-8347-E2418969DAC3}" type="pres">
      <dgm:prSet presAssocID="{284B48A8-4A3F-4279-BDB0-77E882AF340A}" presName="hierChild1" presStyleCnt="0">
        <dgm:presLayoutVars>
          <dgm:chPref val="1"/>
          <dgm:dir/>
          <dgm:animOne val="branch"/>
          <dgm:animLvl val="lvl"/>
          <dgm:resizeHandles/>
        </dgm:presLayoutVars>
      </dgm:prSet>
      <dgm:spPr/>
    </dgm:pt>
    <dgm:pt modelId="{600AAC7E-922B-45E9-B95A-5C96FCF1CEAF}" type="pres">
      <dgm:prSet presAssocID="{087E2E27-5069-4D8A-B3D8-3C6E8D42F2E1}" presName="hierRoot1" presStyleCnt="0"/>
      <dgm:spPr/>
    </dgm:pt>
    <dgm:pt modelId="{1A76D34C-C8B4-4DE7-8866-B944BD27149B}" type="pres">
      <dgm:prSet presAssocID="{087E2E27-5069-4D8A-B3D8-3C6E8D42F2E1}" presName="composite" presStyleCnt="0"/>
      <dgm:spPr/>
    </dgm:pt>
    <dgm:pt modelId="{DB10B2E3-154D-4947-967C-01BA6291A8C9}" type="pres">
      <dgm:prSet presAssocID="{087E2E27-5069-4D8A-B3D8-3C6E8D42F2E1}" presName="background" presStyleLbl="node0" presStyleIdx="0" presStyleCnt="1"/>
      <dgm:spPr/>
    </dgm:pt>
    <dgm:pt modelId="{A3D7DB4C-6296-42E4-80BA-4A7542B82860}" type="pres">
      <dgm:prSet presAssocID="{087E2E27-5069-4D8A-B3D8-3C6E8D42F2E1}" presName="text" presStyleLbl="fgAcc0" presStyleIdx="0" presStyleCnt="1">
        <dgm:presLayoutVars>
          <dgm:chPref val="3"/>
        </dgm:presLayoutVars>
      </dgm:prSet>
      <dgm:spPr/>
    </dgm:pt>
    <dgm:pt modelId="{8AC877DF-8F47-46EB-932D-F9DC37C7D757}" type="pres">
      <dgm:prSet presAssocID="{087E2E27-5069-4D8A-B3D8-3C6E8D42F2E1}" presName="hierChild2" presStyleCnt="0"/>
      <dgm:spPr/>
    </dgm:pt>
    <dgm:pt modelId="{22BBFD9D-BAE5-41BC-B4F7-9DBC35BD32C1}" type="pres">
      <dgm:prSet presAssocID="{931991E2-F75C-4CA2-BB43-0B21777A9BDF}" presName="Name10" presStyleLbl="parChTrans1D2" presStyleIdx="0" presStyleCnt="2"/>
      <dgm:spPr/>
    </dgm:pt>
    <dgm:pt modelId="{19016F02-0261-4914-A728-223AB598B0E1}" type="pres">
      <dgm:prSet presAssocID="{90FF3A1D-FA0F-4ABA-AD65-E9EFC52719B6}" presName="hierRoot2" presStyleCnt="0"/>
      <dgm:spPr/>
    </dgm:pt>
    <dgm:pt modelId="{D1060340-E9AC-47C1-B0FE-D61E6BEDA520}" type="pres">
      <dgm:prSet presAssocID="{90FF3A1D-FA0F-4ABA-AD65-E9EFC52719B6}" presName="composite2" presStyleCnt="0"/>
      <dgm:spPr/>
    </dgm:pt>
    <dgm:pt modelId="{A1798382-061B-4A7B-96AA-74030F74F048}" type="pres">
      <dgm:prSet presAssocID="{90FF3A1D-FA0F-4ABA-AD65-E9EFC52719B6}" presName="background2" presStyleLbl="node2" presStyleIdx="0" presStyleCnt="2"/>
      <dgm:spPr/>
    </dgm:pt>
    <dgm:pt modelId="{B3099DA5-6F6C-40DB-B6EE-45EA2A6183FD}" type="pres">
      <dgm:prSet presAssocID="{90FF3A1D-FA0F-4ABA-AD65-E9EFC52719B6}" presName="text2" presStyleLbl="fgAcc2" presStyleIdx="0" presStyleCnt="2">
        <dgm:presLayoutVars>
          <dgm:chPref val="3"/>
        </dgm:presLayoutVars>
      </dgm:prSet>
      <dgm:spPr/>
    </dgm:pt>
    <dgm:pt modelId="{DCD30ADB-EFEC-4DE1-9975-55712E942131}" type="pres">
      <dgm:prSet presAssocID="{90FF3A1D-FA0F-4ABA-AD65-E9EFC52719B6}" presName="hierChild3" presStyleCnt="0"/>
      <dgm:spPr/>
    </dgm:pt>
    <dgm:pt modelId="{2CA3AD57-F68F-4B56-88D9-3683A228758D}" type="pres">
      <dgm:prSet presAssocID="{5D93C503-E542-4F76-B2A9-4981F7E1D2C6}" presName="Name17" presStyleLbl="parChTrans1D3" presStyleIdx="0" presStyleCnt="3"/>
      <dgm:spPr/>
    </dgm:pt>
    <dgm:pt modelId="{A89476E3-5494-48E6-A68D-4587EECA9017}" type="pres">
      <dgm:prSet presAssocID="{A0792F9C-5A5F-4E54-AA4D-62B6CD23EBB7}" presName="hierRoot3" presStyleCnt="0"/>
      <dgm:spPr/>
    </dgm:pt>
    <dgm:pt modelId="{1005B86A-E892-4ADB-A2CB-679F964C4E44}" type="pres">
      <dgm:prSet presAssocID="{A0792F9C-5A5F-4E54-AA4D-62B6CD23EBB7}" presName="composite3" presStyleCnt="0"/>
      <dgm:spPr/>
    </dgm:pt>
    <dgm:pt modelId="{51B15F63-C1C4-41DA-9DD5-14ABD0F5B8A7}" type="pres">
      <dgm:prSet presAssocID="{A0792F9C-5A5F-4E54-AA4D-62B6CD23EBB7}" presName="background3" presStyleLbl="node3" presStyleIdx="0" presStyleCnt="3"/>
      <dgm:spPr/>
    </dgm:pt>
    <dgm:pt modelId="{2478D1C2-D874-418C-92A0-7818D2FD8012}" type="pres">
      <dgm:prSet presAssocID="{A0792F9C-5A5F-4E54-AA4D-62B6CD23EBB7}" presName="text3" presStyleLbl="fgAcc3" presStyleIdx="0" presStyleCnt="3">
        <dgm:presLayoutVars>
          <dgm:chPref val="3"/>
        </dgm:presLayoutVars>
      </dgm:prSet>
      <dgm:spPr/>
    </dgm:pt>
    <dgm:pt modelId="{8AB43BAC-316D-4763-9B9D-5532F2A4B0E2}" type="pres">
      <dgm:prSet presAssocID="{A0792F9C-5A5F-4E54-AA4D-62B6CD23EBB7}" presName="hierChild4" presStyleCnt="0"/>
      <dgm:spPr/>
    </dgm:pt>
    <dgm:pt modelId="{732479D0-FBDF-477A-B729-C5889A12A69A}" type="pres">
      <dgm:prSet presAssocID="{1F7A6C88-EBAB-4961-8DF5-3C88779DCEA5}" presName="Name23" presStyleLbl="parChTrans1D4" presStyleIdx="0" presStyleCnt="3"/>
      <dgm:spPr/>
    </dgm:pt>
    <dgm:pt modelId="{3844BD20-6DD0-433C-8A98-51AB9F7A1769}" type="pres">
      <dgm:prSet presAssocID="{A380381E-FA31-4BA4-9C36-C0CC2597D2DA}" presName="hierRoot4" presStyleCnt="0"/>
      <dgm:spPr/>
    </dgm:pt>
    <dgm:pt modelId="{92E9F804-BC72-48CD-A9AA-BF95227ED164}" type="pres">
      <dgm:prSet presAssocID="{A380381E-FA31-4BA4-9C36-C0CC2597D2DA}" presName="composite4" presStyleCnt="0"/>
      <dgm:spPr/>
    </dgm:pt>
    <dgm:pt modelId="{208CFC6D-ED33-4126-A521-C2B47910CED6}" type="pres">
      <dgm:prSet presAssocID="{A380381E-FA31-4BA4-9C36-C0CC2597D2DA}" presName="background4" presStyleLbl="node4" presStyleIdx="0" presStyleCnt="3"/>
      <dgm:spPr/>
    </dgm:pt>
    <dgm:pt modelId="{757A5B3D-2074-4820-93D0-DB2652040814}" type="pres">
      <dgm:prSet presAssocID="{A380381E-FA31-4BA4-9C36-C0CC2597D2DA}" presName="text4" presStyleLbl="fgAcc4" presStyleIdx="0" presStyleCnt="3">
        <dgm:presLayoutVars>
          <dgm:chPref val="3"/>
        </dgm:presLayoutVars>
      </dgm:prSet>
      <dgm:spPr/>
    </dgm:pt>
    <dgm:pt modelId="{787552E8-BB1A-477F-A847-97535C9D7C37}" type="pres">
      <dgm:prSet presAssocID="{A380381E-FA31-4BA4-9C36-C0CC2597D2DA}" presName="hierChild5" presStyleCnt="0"/>
      <dgm:spPr/>
    </dgm:pt>
    <dgm:pt modelId="{1EA13796-FEBB-40CF-977F-AB9BD029E2F2}" type="pres">
      <dgm:prSet presAssocID="{FEA53565-0A6D-406D-88CE-1350A2A36922}" presName="Name23" presStyleLbl="parChTrans1D4" presStyleIdx="1" presStyleCnt="3"/>
      <dgm:spPr/>
    </dgm:pt>
    <dgm:pt modelId="{0B74F48F-3B5B-471A-9222-9406E72D1318}" type="pres">
      <dgm:prSet presAssocID="{CED02C3D-9DAC-40E4-8F41-B982EA66368C}" presName="hierRoot4" presStyleCnt="0"/>
      <dgm:spPr/>
    </dgm:pt>
    <dgm:pt modelId="{E7B523D6-7AEA-4821-A013-AA9507AA8E88}" type="pres">
      <dgm:prSet presAssocID="{CED02C3D-9DAC-40E4-8F41-B982EA66368C}" presName="composite4" presStyleCnt="0"/>
      <dgm:spPr/>
    </dgm:pt>
    <dgm:pt modelId="{D3830F2F-120A-4877-9033-6D889F5BF302}" type="pres">
      <dgm:prSet presAssocID="{CED02C3D-9DAC-40E4-8F41-B982EA66368C}" presName="background4" presStyleLbl="node4" presStyleIdx="1" presStyleCnt="3"/>
      <dgm:spPr/>
    </dgm:pt>
    <dgm:pt modelId="{EB23925D-1D30-425D-87CD-B15ED2D0E574}" type="pres">
      <dgm:prSet presAssocID="{CED02C3D-9DAC-40E4-8F41-B982EA66368C}" presName="text4" presStyleLbl="fgAcc4" presStyleIdx="1" presStyleCnt="3">
        <dgm:presLayoutVars>
          <dgm:chPref val="3"/>
        </dgm:presLayoutVars>
      </dgm:prSet>
      <dgm:spPr/>
    </dgm:pt>
    <dgm:pt modelId="{2291909C-E86D-47F6-BA58-CC8A9C59DA9F}" type="pres">
      <dgm:prSet presAssocID="{CED02C3D-9DAC-40E4-8F41-B982EA66368C}" presName="hierChild5" presStyleCnt="0"/>
      <dgm:spPr/>
    </dgm:pt>
    <dgm:pt modelId="{9B48E424-9610-4AE9-83CC-F09DFB078C36}" type="pres">
      <dgm:prSet presAssocID="{6942C165-629F-43D6-AD32-DDF62C1F2981}" presName="Name17" presStyleLbl="parChTrans1D3" presStyleIdx="1" presStyleCnt="3"/>
      <dgm:spPr/>
    </dgm:pt>
    <dgm:pt modelId="{7CE76391-2906-4A93-B7D3-F7B3123C985B}" type="pres">
      <dgm:prSet presAssocID="{179F648A-8A85-4447-896E-E6B9A45B05F5}" presName="hierRoot3" presStyleCnt="0"/>
      <dgm:spPr/>
    </dgm:pt>
    <dgm:pt modelId="{88380088-A6D5-41B5-9B15-875DF27D06C1}" type="pres">
      <dgm:prSet presAssocID="{179F648A-8A85-4447-896E-E6B9A45B05F5}" presName="composite3" presStyleCnt="0"/>
      <dgm:spPr/>
    </dgm:pt>
    <dgm:pt modelId="{5CCD9F63-05B5-4957-A800-93821C076E9A}" type="pres">
      <dgm:prSet presAssocID="{179F648A-8A85-4447-896E-E6B9A45B05F5}" presName="background3" presStyleLbl="node3" presStyleIdx="1" presStyleCnt="3"/>
      <dgm:spPr/>
    </dgm:pt>
    <dgm:pt modelId="{F0D08A73-AA7D-4687-8C7F-B4085CAC2C1B}" type="pres">
      <dgm:prSet presAssocID="{179F648A-8A85-4447-896E-E6B9A45B05F5}" presName="text3" presStyleLbl="fgAcc3" presStyleIdx="1" presStyleCnt="3">
        <dgm:presLayoutVars>
          <dgm:chPref val="3"/>
        </dgm:presLayoutVars>
      </dgm:prSet>
      <dgm:spPr/>
    </dgm:pt>
    <dgm:pt modelId="{E1DFAD1A-2E0A-4981-97BD-986D193C10A4}" type="pres">
      <dgm:prSet presAssocID="{179F648A-8A85-4447-896E-E6B9A45B05F5}" presName="hierChild4" presStyleCnt="0"/>
      <dgm:spPr/>
    </dgm:pt>
    <dgm:pt modelId="{D817DDA3-CB40-4700-AAC6-50AA2864EF4F}" type="pres">
      <dgm:prSet presAssocID="{F0F77006-198F-4719-8D47-82232F7F60BB}" presName="Name23" presStyleLbl="parChTrans1D4" presStyleIdx="2" presStyleCnt="3"/>
      <dgm:spPr/>
    </dgm:pt>
    <dgm:pt modelId="{10502486-0C4B-41CB-B389-3A96CFB56531}" type="pres">
      <dgm:prSet presAssocID="{24FFACD2-A212-40E2-A7B8-7AF67188F65C}" presName="hierRoot4" presStyleCnt="0"/>
      <dgm:spPr/>
    </dgm:pt>
    <dgm:pt modelId="{1737D29E-123A-4612-859A-06F769A3670B}" type="pres">
      <dgm:prSet presAssocID="{24FFACD2-A212-40E2-A7B8-7AF67188F65C}" presName="composite4" presStyleCnt="0"/>
      <dgm:spPr/>
    </dgm:pt>
    <dgm:pt modelId="{80232F50-95C0-4F76-A70F-2F655F4A2152}" type="pres">
      <dgm:prSet presAssocID="{24FFACD2-A212-40E2-A7B8-7AF67188F65C}" presName="background4" presStyleLbl="node4" presStyleIdx="2" presStyleCnt="3"/>
      <dgm:spPr/>
    </dgm:pt>
    <dgm:pt modelId="{1B632BF0-56FD-4AFD-BAC9-ECE27EDFF8D6}" type="pres">
      <dgm:prSet presAssocID="{24FFACD2-A212-40E2-A7B8-7AF67188F65C}" presName="text4" presStyleLbl="fgAcc4" presStyleIdx="2" presStyleCnt="3">
        <dgm:presLayoutVars>
          <dgm:chPref val="3"/>
        </dgm:presLayoutVars>
      </dgm:prSet>
      <dgm:spPr/>
    </dgm:pt>
    <dgm:pt modelId="{ABBADEB4-0705-4ECB-B59C-D2B39336F58D}" type="pres">
      <dgm:prSet presAssocID="{24FFACD2-A212-40E2-A7B8-7AF67188F65C}" presName="hierChild5" presStyleCnt="0"/>
      <dgm:spPr/>
    </dgm:pt>
    <dgm:pt modelId="{53F0DE36-F747-4E69-B686-5869CA55172B}" type="pres">
      <dgm:prSet presAssocID="{B721039F-AFB0-47B4-8269-547272AC92D0}" presName="Name10" presStyleLbl="parChTrans1D2" presStyleIdx="1" presStyleCnt="2"/>
      <dgm:spPr/>
    </dgm:pt>
    <dgm:pt modelId="{5D2B29BE-9408-4F66-9E31-EE73AAB162CF}" type="pres">
      <dgm:prSet presAssocID="{166960F4-D93F-460D-916F-C81D6BE79E07}" presName="hierRoot2" presStyleCnt="0"/>
      <dgm:spPr/>
    </dgm:pt>
    <dgm:pt modelId="{A05648F6-4C69-49C6-8D36-DE9B5F294028}" type="pres">
      <dgm:prSet presAssocID="{166960F4-D93F-460D-916F-C81D6BE79E07}" presName="composite2" presStyleCnt="0"/>
      <dgm:spPr/>
    </dgm:pt>
    <dgm:pt modelId="{A3F9BF18-7283-4999-B46F-4DAF74EF15A4}" type="pres">
      <dgm:prSet presAssocID="{166960F4-D93F-460D-916F-C81D6BE79E07}" presName="background2" presStyleLbl="node2" presStyleIdx="1" presStyleCnt="2"/>
      <dgm:spPr/>
    </dgm:pt>
    <dgm:pt modelId="{7FC5C09A-F9CC-47D1-A7B3-F29CEB2F6862}" type="pres">
      <dgm:prSet presAssocID="{166960F4-D93F-460D-916F-C81D6BE79E07}" presName="text2" presStyleLbl="fgAcc2" presStyleIdx="1" presStyleCnt="2">
        <dgm:presLayoutVars>
          <dgm:chPref val="3"/>
        </dgm:presLayoutVars>
      </dgm:prSet>
      <dgm:spPr/>
    </dgm:pt>
    <dgm:pt modelId="{C96CECF6-3EDA-4E9B-9179-1BD941491389}" type="pres">
      <dgm:prSet presAssocID="{166960F4-D93F-460D-916F-C81D6BE79E07}" presName="hierChild3" presStyleCnt="0"/>
      <dgm:spPr/>
    </dgm:pt>
    <dgm:pt modelId="{F7195FBA-AC70-46C0-A6CD-75670F106C36}" type="pres">
      <dgm:prSet presAssocID="{E0DB66C3-8F61-4515-9BD0-D9541B92594F}" presName="Name17" presStyleLbl="parChTrans1D3" presStyleIdx="2" presStyleCnt="3"/>
      <dgm:spPr/>
    </dgm:pt>
    <dgm:pt modelId="{F59768A4-318C-454B-BDFD-50C4129CAAC0}" type="pres">
      <dgm:prSet presAssocID="{DBD72AF6-8E94-404C-ABF5-9FDFE83BD9E4}" presName="hierRoot3" presStyleCnt="0"/>
      <dgm:spPr/>
    </dgm:pt>
    <dgm:pt modelId="{101CFF28-A0C3-4EAD-B4FA-D4CA3D37A6B9}" type="pres">
      <dgm:prSet presAssocID="{DBD72AF6-8E94-404C-ABF5-9FDFE83BD9E4}" presName="composite3" presStyleCnt="0"/>
      <dgm:spPr/>
    </dgm:pt>
    <dgm:pt modelId="{F804BF46-C07B-4BAA-856A-D739A3C183FF}" type="pres">
      <dgm:prSet presAssocID="{DBD72AF6-8E94-404C-ABF5-9FDFE83BD9E4}" presName="background3" presStyleLbl="node3" presStyleIdx="2" presStyleCnt="3"/>
      <dgm:spPr/>
    </dgm:pt>
    <dgm:pt modelId="{8E4BE86D-609B-460A-9501-F56AF484D744}" type="pres">
      <dgm:prSet presAssocID="{DBD72AF6-8E94-404C-ABF5-9FDFE83BD9E4}" presName="text3" presStyleLbl="fgAcc3" presStyleIdx="2" presStyleCnt="3">
        <dgm:presLayoutVars>
          <dgm:chPref val="3"/>
        </dgm:presLayoutVars>
      </dgm:prSet>
      <dgm:spPr/>
    </dgm:pt>
    <dgm:pt modelId="{E6605D05-F3D1-4FEE-A49A-B04C8517D0CE}" type="pres">
      <dgm:prSet presAssocID="{DBD72AF6-8E94-404C-ABF5-9FDFE83BD9E4}" presName="hierChild4" presStyleCnt="0"/>
      <dgm:spPr/>
    </dgm:pt>
  </dgm:ptLst>
  <dgm:cxnLst>
    <dgm:cxn modelId="{C5A3190A-1DF2-4513-B5E2-92646ED43F86}" type="presOf" srcId="{CED02C3D-9DAC-40E4-8F41-B982EA66368C}" destId="{EB23925D-1D30-425D-87CD-B15ED2D0E574}" srcOrd="0" destOrd="0" presId="urn:microsoft.com/office/officeart/2005/8/layout/hierarchy1"/>
    <dgm:cxn modelId="{93FE800C-FB54-4C95-8183-2C6581DF5B11}" srcId="{087E2E27-5069-4D8A-B3D8-3C6E8D42F2E1}" destId="{166960F4-D93F-460D-916F-C81D6BE79E07}" srcOrd="1" destOrd="0" parTransId="{B721039F-AFB0-47B4-8269-547272AC92D0}" sibTransId="{CB84A1C0-803F-4041-8724-4E226F277DD1}"/>
    <dgm:cxn modelId="{2D07A810-0F8D-467C-942F-CA56F8B19DAA}" type="presOf" srcId="{F0F77006-198F-4719-8D47-82232F7F60BB}" destId="{D817DDA3-CB40-4700-AAC6-50AA2864EF4F}" srcOrd="0" destOrd="0" presId="urn:microsoft.com/office/officeart/2005/8/layout/hierarchy1"/>
    <dgm:cxn modelId="{08D1CC11-8AE5-4F9A-9794-9185963FC26F}" type="presOf" srcId="{A0792F9C-5A5F-4E54-AA4D-62B6CD23EBB7}" destId="{2478D1C2-D874-418C-92A0-7818D2FD8012}" srcOrd="0" destOrd="0" presId="urn:microsoft.com/office/officeart/2005/8/layout/hierarchy1"/>
    <dgm:cxn modelId="{7CF0B72D-8E4E-4992-A646-81CCF4806D5C}" srcId="{90FF3A1D-FA0F-4ABA-AD65-E9EFC52719B6}" destId="{A0792F9C-5A5F-4E54-AA4D-62B6CD23EBB7}" srcOrd="0" destOrd="0" parTransId="{5D93C503-E542-4F76-B2A9-4981F7E1D2C6}" sibTransId="{D49DCF0E-415B-465A-8A64-3AAB5814B3D5}"/>
    <dgm:cxn modelId="{B3AF3636-9309-4090-B948-9D857F5785FE}" type="presOf" srcId="{E0DB66C3-8F61-4515-9BD0-D9541B92594F}" destId="{F7195FBA-AC70-46C0-A6CD-75670F106C36}" srcOrd="0" destOrd="0" presId="urn:microsoft.com/office/officeart/2005/8/layout/hierarchy1"/>
    <dgm:cxn modelId="{75B22039-3BD8-4CAF-ADF7-BCEFAFD936B7}" type="presOf" srcId="{166960F4-D93F-460D-916F-C81D6BE79E07}" destId="{7FC5C09A-F9CC-47D1-A7B3-F29CEB2F6862}" srcOrd="0" destOrd="0" presId="urn:microsoft.com/office/officeart/2005/8/layout/hierarchy1"/>
    <dgm:cxn modelId="{370C473D-EBF2-4A63-BAE0-D1C463A9C348}" type="presOf" srcId="{5D93C503-E542-4F76-B2A9-4981F7E1D2C6}" destId="{2CA3AD57-F68F-4B56-88D9-3683A228758D}" srcOrd="0" destOrd="0" presId="urn:microsoft.com/office/officeart/2005/8/layout/hierarchy1"/>
    <dgm:cxn modelId="{BA34223F-6908-4F99-ACE3-BA4E3A622122}" type="presOf" srcId="{931991E2-F75C-4CA2-BB43-0B21777A9BDF}" destId="{22BBFD9D-BAE5-41BC-B4F7-9DBC35BD32C1}" srcOrd="0" destOrd="0" presId="urn:microsoft.com/office/officeart/2005/8/layout/hierarchy1"/>
    <dgm:cxn modelId="{4FB8475D-BB8E-4926-A54B-434CE1FAFD91}" srcId="{166960F4-D93F-460D-916F-C81D6BE79E07}" destId="{DBD72AF6-8E94-404C-ABF5-9FDFE83BD9E4}" srcOrd="0" destOrd="0" parTransId="{E0DB66C3-8F61-4515-9BD0-D9541B92594F}" sibTransId="{996CB464-FA07-447A-958C-B49B9944FC24}"/>
    <dgm:cxn modelId="{F62E4C5D-76A2-4A42-B69A-ECA540A13520}" type="presOf" srcId="{087E2E27-5069-4D8A-B3D8-3C6E8D42F2E1}" destId="{A3D7DB4C-6296-42E4-80BA-4A7542B82860}" srcOrd="0" destOrd="0" presId="urn:microsoft.com/office/officeart/2005/8/layout/hierarchy1"/>
    <dgm:cxn modelId="{35483360-7120-4EC0-B49D-DBC6668B4589}" type="presOf" srcId="{90FF3A1D-FA0F-4ABA-AD65-E9EFC52719B6}" destId="{B3099DA5-6F6C-40DB-B6EE-45EA2A6183FD}" srcOrd="0" destOrd="0" presId="urn:microsoft.com/office/officeart/2005/8/layout/hierarchy1"/>
    <dgm:cxn modelId="{DA38DC47-D78C-48BA-9E0A-F6D9310EE71E}" type="presOf" srcId="{284B48A8-4A3F-4279-BDB0-77E882AF340A}" destId="{5CB39413-46AB-46F6-8347-E2418969DAC3}" srcOrd="0" destOrd="0" presId="urn:microsoft.com/office/officeart/2005/8/layout/hierarchy1"/>
    <dgm:cxn modelId="{5762B449-7A89-4A99-97EA-7DEFCA363A07}" type="presOf" srcId="{DBD72AF6-8E94-404C-ABF5-9FDFE83BD9E4}" destId="{8E4BE86D-609B-460A-9501-F56AF484D744}" srcOrd="0" destOrd="0" presId="urn:microsoft.com/office/officeart/2005/8/layout/hierarchy1"/>
    <dgm:cxn modelId="{2F32244B-E871-4159-8CCF-34569D1D0A9D}" srcId="{284B48A8-4A3F-4279-BDB0-77E882AF340A}" destId="{087E2E27-5069-4D8A-B3D8-3C6E8D42F2E1}" srcOrd="0" destOrd="0" parTransId="{417A0776-4A02-4859-8020-881A357E3378}" sibTransId="{C7C6F9E5-4CA5-4F11-BAE7-0DFD01F246AD}"/>
    <dgm:cxn modelId="{DD6B8772-A176-43E0-AABA-79CF40752874}" type="presOf" srcId="{FEA53565-0A6D-406D-88CE-1350A2A36922}" destId="{1EA13796-FEBB-40CF-977F-AB9BD029E2F2}" srcOrd="0" destOrd="0" presId="urn:microsoft.com/office/officeart/2005/8/layout/hierarchy1"/>
    <dgm:cxn modelId="{61240D82-A9E2-4E06-9317-C4DA0A54E93D}" type="presOf" srcId="{24FFACD2-A212-40E2-A7B8-7AF67188F65C}" destId="{1B632BF0-56FD-4AFD-BAC9-ECE27EDFF8D6}" srcOrd="0" destOrd="0" presId="urn:microsoft.com/office/officeart/2005/8/layout/hierarchy1"/>
    <dgm:cxn modelId="{7178BC89-1B0B-4DFD-A3D3-295AF90ABF17}" srcId="{087E2E27-5069-4D8A-B3D8-3C6E8D42F2E1}" destId="{90FF3A1D-FA0F-4ABA-AD65-E9EFC52719B6}" srcOrd="0" destOrd="0" parTransId="{931991E2-F75C-4CA2-BB43-0B21777A9BDF}" sibTransId="{B96BE6A6-5DF0-4FC7-87E6-38D6808F4222}"/>
    <dgm:cxn modelId="{B3CB8E8F-DA61-48A1-8757-D6007D110C64}" srcId="{90FF3A1D-FA0F-4ABA-AD65-E9EFC52719B6}" destId="{179F648A-8A85-4447-896E-E6B9A45B05F5}" srcOrd="1" destOrd="0" parTransId="{6942C165-629F-43D6-AD32-DDF62C1F2981}" sibTransId="{EE439325-F777-4342-91B8-232631E3974B}"/>
    <dgm:cxn modelId="{6DD12B9B-12E4-480B-A2CC-600A68B783A8}" srcId="{A0792F9C-5A5F-4E54-AA4D-62B6CD23EBB7}" destId="{A380381E-FA31-4BA4-9C36-C0CC2597D2DA}" srcOrd="0" destOrd="0" parTransId="{1F7A6C88-EBAB-4961-8DF5-3C88779DCEA5}" sibTransId="{2838C49A-B677-4B40-B810-B05ABF51CBCA}"/>
    <dgm:cxn modelId="{0C0DE99C-90C8-4793-8828-5756F23905CA}" type="presOf" srcId="{B721039F-AFB0-47B4-8269-547272AC92D0}" destId="{53F0DE36-F747-4E69-B686-5869CA55172B}" srcOrd="0" destOrd="0" presId="urn:microsoft.com/office/officeart/2005/8/layout/hierarchy1"/>
    <dgm:cxn modelId="{7B6011A4-A9E5-4DE0-8283-325E72FE7EBE}" srcId="{179F648A-8A85-4447-896E-E6B9A45B05F5}" destId="{24FFACD2-A212-40E2-A7B8-7AF67188F65C}" srcOrd="0" destOrd="0" parTransId="{F0F77006-198F-4719-8D47-82232F7F60BB}" sibTransId="{93E6556D-058F-4E79-9E65-E9AFD0C4635B}"/>
    <dgm:cxn modelId="{E574FDBD-A850-4ACD-AFE2-F9530DE18CE4}" type="presOf" srcId="{1F7A6C88-EBAB-4961-8DF5-3C88779DCEA5}" destId="{732479D0-FBDF-477A-B729-C5889A12A69A}" srcOrd="0" destOrd="0" presId="urn:microsoft.com/office/officeart/2005/8/layout/hierarchy1"/>
    <dgm:cxn modelId="{890C10C6-9A03-4814-BA74-FF1130130C56}" type="presOf" srcId="{179F648A-8A85-4447-896E-E6B9A45B05F5}" destId="{F0D08A73-AA7D-4687-8C7F-B4085CAC2C1B}" srcOrd="0" destOrd="0" presId="urn:microsoft.com/office/officeart/2005/8/layout/hierarchy1"/>
    <dgm:cxn modelId="{C126F9EA-1F20-4402-A35E-825C8153C385}" type="presOf" srcId="{A380381E-FA31-4BA4-9C36-C0CC2597D2DA}" destId="{757A5B3D-2074-4820-93D0-DB2652040814}" srcOrd="0" destOrd="0" presId="urn:microsoft.com/office/officeart/2005/8/layout/hierarchy1"/>
    <dgm:cxn modelId="{D2E5F0F4-84A9-4810-A6F9-49830DE16D31}" type="presOf" srcId="{6942C165-629F-43D6-AD32-DDF62C1F2981}" destId="{9B48E424-9610-4AE9-83CC-F09DFB078C36}" srcOrd="0" destOrd="0" presId="urn:microsoft.com/office/officeart/2005/8/layout/hierarchy1"/>
    <dgm:cxn modelId="{3077A5F9-1EAD-44E2-B572-7B22C8371A17}" srcId="{A0792F9C-5A5F-4E54-AA4D-62B6CD23EBB7}" destId="{CED02C3D-9DAC-40E4-8F41-B982EA66368C}" srcOrd="1" destOrd="0" parTransId="{FEA53565-0A6D-406D-88CE-1350A2A36922}" sibTransId="{D3063C10-5045-42DA-A831-AB45E0B5D2BF}"/>
    <dgm:cxn modelId="{556376E5-D2CC-493C-899E-46B3E342CFBA}" type="presParOf" srcId="{5CB39413-46AB-46F6-8347-E2418969DAC3}" destId="{600AAC7E-922B-45E9-B95A-5C96FCF1CEAF}" srcOrd="0" destOrd="0" presId="urn:microsoft.com/office/officeart/2005/8/layout/hierarchy1"/>
    <dgm:cxn modelId="{9F52DC5C-6554-4056-884B-AD91CF114B8B}" type="presParOf" srcId="{600AAC7E-922B-45E9-B95A-5C96FCF1CEAF}" destId="{1A76D34C-C8B4-4DE7-8866-B944BD27149B}" srcOrd="0" destOrd="0" presId="urn:microsoft.com/office/officeart/2005/8/layout/hierarchy1"/>
    <dgm:cxn modelId="{F93EC3E8-612B-4BCE-A21C-F4164E2E93B6}" type="presParOf" srcId="{1A76D34C-C8B4-4DE7-8866-B944BD27149B}" destId="{DB10B2E3-154D-4947-967C-01BA6291A8C9}" srcOrd="0" destOrd="0" presId="urn:microsoft.com/office/officeart/2005/8/layout/hierarchy1"/>
    <dgm:cxn modelId="{7D8422B6-07CD-4639-AE24-E58A650A881B}" type="presParOf" srcId="{1A76D34C-C8B4-4DE7-8866-B944BD27149B}" destId="{A3D7DB4C-6296-42E4-80BA-4A7542B82860}" srcOrd="1" destOrd="0" presId="urn:microsoft.com/office/officeart/2005/8/layout/hierarchy1"/>
    <dgm:cxn modelId="{C59F7713-A9A1-4C97-A2CD-F456135EC661}" type="presParOf" srcId="{600AAC7E-922B-45E9-B95A-5C96FCF1CEAF}" destId="{8AC877DF-8F47-46EB-932D-F9DC37C7D757}" srcOrd="1" destOrd="0" presId="urn:microsoft.com/office/officeart/2005/8/layout/hierarchy1"/>
    <dgm:cxn modelId="{F8458B2F-C735-47D1-822D-1467DC8BD1B6}" type="presParOf" srcId="{8AC877DF-8F47-46EB-932D-F9DC37C7D757}" destId="{22BBFD9D-BAE5-41BC-B4F7-9DBC35BD32C1}" srcOrd="0" destOrd="0" presId="urn:microsoft.com/office/officeart/2005/8/layout/hierarchy1"/>
    <dgm:cxn modelId="{E883DFE0-7824-4739-BA01-E441ED1F8C8C}" type="presParOf" srcId="{8AC877DF-8F47-46EB-932D-F9DC37C7D757}" destId="{19016F02-0261-4914-A728-223AB598B0E1}" srcOrd="1" destOrd="0" presId="urn:microsoft.com/office/officeart/2005/8/layout/hierarchy1"/>
    <dgm:cxn modelId="{845E0BCF-9901-4096-B8B1-5BEA297C2C40}" type="presParOf" srcId="{19016F02-0261-4914-A728-223AB598B0E1}" destId="{D1060340-E9AC-47C1-B0FE-D61E6BEDA520}" srcOrd="0" destOrd="0" presId="urn:microsoft.com/office/officeart/2005/8/layout/hierarchy1"/>
    <dgm:cxn modelId="{EA0DA0D2-8B1E-4517-B375-70000BA46CBE}" type="presParOf" srcId="{D1060340-E9AC-47C1-B0FE-D61E6BEDA520}" destId="{A1798382-061B-4A7B-96AA-74030F74F048}" srcOrd="0" destOrd="0" presId="urn:microsoft.com/office/officeart/2005/8/layout/hierarchy1"/>
    <dgm:cxn modelId="{FF783E06-39A2-44CA-925B-57345A7ABBA6}" type="presParOf" srcId="{D1060340-E9AC-47C1-B0FE-D61E6BEDA520}" destId="{B3099DA5-6F6C-40DB-B6EE-45EA2A6183FD}" srcOrd="1" destOrd="0" presId="urn:microsoft.com/office/officeart/2005/8/layout/hierarchy1"/>
    <dgm:cxn modelId="{C90FCB70-8A51-44D8-A45A-32D68B44FF95}" type="presParOf" srcId="{19016F02-0261-4914-A728-223AB598B0E1}" destId="{DCD30ADB-EFEC-4DE1-9975-55712E942131}" srcOrd="1" destOrd="0" presId="urn:microsoft.com/office/officeart/2005/8/layout/hierarchy1"/>
    <dgm:cxn modelId="{62EC8F38-5741-49B1-97A3-9F5EBD31A872}" type="presParOf" srcId="{DCD30ADB-EFEC-4DE1-9975-55712E942131}" destId="{2CA3AD57-F68F-4B56-88D9-3683A228758D}" srcOrd="0" destOrd="0" presId="urn:microsoft.com/office/officeart/2005/8/layout/hierarchy1"/>
    <dgm:cxn modelId="{D57FAB82-983D-47AF-85A4-3514D7077981}" type="presParOf" srcId="{DCD30ADB-EFEC-4DE1-9975-55712E942131}" destId="{A89476E3-5494-48E6-A68D-4587EECA9017}" srcOrd="1" destOrd="0" presId="urn:microsoft.com/office/officeart/2005/8/layout/hierarchy1"/>
    <dgm:cxn modelId="{E01D4F88-00A5-40B3-8891-FCCE47B7A137}" type="presParOf" srcId="{A89476E3-5494-48E6-A68D-4587EECA9017}" destId="{1005B86A-E892-4ADB-A2CB-679F964C4E44}" srcOrd="0" destOrd="0" presId="urn:microsoft.com/office/officeart/2005/8/layout/hierarchy1"/>
    <dgm:cxn modelId="{E78F10D5-90B6-4885-B7F3-90A885855649}" type="presParOf" srcId="{1005B86A-E892-4ADB-A2CB-679F964C4E44}" destId="{51B15F63-C1C4-41DA-9DD5-14ABD0F5B8A7}" srcOrd="0" destOrd="0" presId="urn:microsoft.com/office/officeart/2005/8/layout/hierarchy1"/>
    <dgm:cxn modelId="{C1E3BA93-51C2-445F-A52B-48AD8E23EE52}" type="presParOf" srcId="{1005B86A-E892-4ADB-A2CB-679F964C4E44}" destId="{2478D1C2-D874-418C-92A0-7818D2FD8012}" srcOrd="1" destOrd="0" presId="urn:microsoft.com/office/officeart/2005/8/layout/hierarchy1"/>
    <dgm:cxn modelId="{C1FE1175-1AFE-43BF-A630-67865DCB5092}" type="presParOf" srcId="{A89476E3-5494-48E6-A68D-4587EECA9017}" destId="{8AB43BAC-316D-4763-9B9D-5532F2A4B0E2}" srcOrd="1" destOrd="0" presId="urn:microsoft.com/office/officeart/2005/8/layout/hierarchy1"/>
    <dgm:cxn modelId="{5767073B-1961-40DB-AE22-E5FDB616530C}" type="presParOf" srcId="{8AB43BAC-316D-4763-9B9D-5532F2A4B0E2}" destId="{732479D0-FBDF-477A-B729-C5889A12A69A}" srcOrd="0" destOrd="0" presId="urn:microsoft.com/office/officeart/2005/8/layout/hierarchy1"/>
    <dgm:cxn modelId="{8D1F9047-B497-4C8C-A1C2-422DAD4137F7}" type="presParOf" srcId="{8AB43BAC-316D-4763-9B9D-5532F2A4B0E2}" destId="{3844BD20-6DD0-433C-8A98-51AB9F7A1769}" srcOrd="1" destOrd="0" presId="urn:microsoft.com/office/officeart/2005/8/layout/hierarchy1"/>
    <dgm:cxn modelId="{B1271BC1-EB5F-45F2-8BAE-2BB5AFB8ED02}" type="presParOf" srcId="{3844BD20-6DD0-433C-8A98-51AB9F7A1769}" destId="{92E9F804-BC72-48CD-A9AA-BF95227ED164}" srcOrd="0" destOrd="0" presId="urn:microsoft.com/office/officeart/2005/8/layout/hierarchy1"/>
    <dgm:cxn modelId="{EED50C8F-3B06-4B0F-957B-EF9EFFE7C34A}" type="presParOf" srcId="{92E9F804-BC72-48CD-A9AA-BF95227ED164}" destId="{208CFC6D-ED33-4126-A521-C2B47910CED6}" srcOrd="0" destOrd="0" presId="urn:microsoft.com/office/officeart/2005/8/layout/hierarchy1"/>
    <dgm:cxn modelId="{D4A6EB17-964C-490A-88A3-902E98C73C9A}" type="presParOf" srcId="{92E9F804-BC72-48CD-A9AA-BF95227ED164}" destId="{757A5B3D-2074-4820-93D0-DB2652040814}" srcOrd="1" destOrd="0" presId="urn:microsoft.com/office/officeart/2005/8/layout/hierarchy1"/>
    <dgm:cxn modelId="{0FC1B33C-E897-44F1-98C6-EDFC60021BE2}" type="presParOf" srcId="{3844BD20-6DD0-433C-8A98-51AB9F7A1769}" destId="{787552E8-BB1A-477F-A847-97535C9D7C37}" srcOrd="1" destOrd="0" presId="urn:microsoft.com/office/officeart/2005/8/layout/hierarchy1"/>
    <dgm:cxn modelId="{84DB9FBC-D193-4681-8C8F-61B0A2E65778}" type="presParOf" srcId="{8AB43BAC-316D-4763-9B9D-5532F2A4B0E2}" destId="{1EA13796-FEBB-40CF-977F-AB9BD029E2F2}" srcOrd="2" destOrd="0" presId="urn:microsoft.com/office/officeart/2005/8/layout/hierarchy1"/>
    <dgm:cxn modelId="{9230334D-CC15-4DFD-A667-5F9617DA573A}" type="presParOf" srcId="{8AB43BAC-316D-4763-9B9D-5532F2A4B0E2}" destId="{0B74F48F-3B5B-471A-9222-9406E72D1318}" srcOrd="3" destOrd="0" presId="urn:microsoft.com/office/officeart/2005/8/layout/hierarchy1"/>
    <dgm:cxn modelId="{32739D08-5742-49C2-9004-66F436D7F85E}" type="presParOf" srcId="{0B74F48F-3B5B-471A-9222-9406E72D1318}" destId="{E7B523D6-7AEA-4821-A013-AA9507AA8E88}" srcOrd="0" destOrd="0" presId="urn:microsoft.com/office/officeart/2005/8/layout/hierarchy1"/>
    <dgm:cxn modelId="{27EC3881-C2BE-46EE-8B33-A756BE56DBE6}" type="presParOf" srcId="{E7B523D6-7AEA-4821-A013-AA9507AA8E88}" destId="{D3830F2F-120A-4877-9033-6D889F5BF302}" srcOrd="0" destOrd="0" presId="urn:microsoft.com/office/officeart/2005/8/layout/hierarchy1"/>
    <dgm:cxn modelId="{2F0E8F12-9A39-4F9E-93E7-D60C0D0A89E7}" type="presParOf" srcId="{E7B523D6-7AEA-4821-A013-AA9507AA8E88}" destId="{EB23925D-1D30-425D-87CD-B15ED2D0E574}" srcOrd="1" destOrd="0" presId="urn:microsoft.com/office/officeart/2005/8/layout/hierarchy1"/>
    <dgm:cxn modelId="{20B996C6-59F4-405D-A2D0-0686701CFAE6}" type="presParOf" srcId="{0B74F48F-3B5B-471A-9222-9406E72D1318}" destId="{2291909C-E86D-47F6-BA58-CC8A9C59DA9F}" srcOrd="1" destOrd="0" presId="urn:microsoft.com/office/officeart/2005/8/layout/hierarchy1"/>
    <dgm:cxn modelId="{17BC6AF5-1BCF-4F2E-953D-D6119185F52D}" type="presParOf" srcId="{DCD30ADB-EFEC-4DE1-9975-55712E942131}" destId="{9B48E424-9610-4AE9-83CC-F09DFB078C36}" srcOrd="2" destOrd="0" presId="urn:microsoft.com/office/officeart/2005/8/layout/hierarchy1"/>
    <dgm:cxn modelId="{5DC84DF3-A7B8-408F-8E95-5306D4351764}" type="presParOf" srcId="{DCD30ADB-EFEC-4DE1-9975-55712E942131}" destId="{7CE76391-2906-4A93-B7D3-F7B3123C985B}" srcOrd="3" destOrd="0" presId="urn:microsoft.com/office/officeart/2005/8/layout/hierarchy1"/>
    <dgm:cxn modelId="{83056536-C780-41ED-8757-8852D0314A63}" type="presParOf" srcId="{7CE76391-2906-4A93-B7D3-F7B3123C985B}" destId="{88380088-A6D5-41B5-9B15-875DF27D06C1}" srcOrd="0" destOrd="0" presId="urn:microsoft.com/office/officeart/2005/8/layout/hierarchy1"/>
    <dgm:cxn modelId="{03EDC987-F4CF-47D5-8866-A8B3AE3E0655}" type="presParOf" srcId="{88380088-A6D5-41B5-9B15-875DF27D06C1}" destId="{5CCD9F63-05B5-4957-A800-93821C076E9A}" srcOrd="0" destOrd="0" presId="urn:microsoft.com/office/officeart/2005/8/layout/hierarchy1"/>
    <dgm:cxn modelId="{152088E1-E0BC-44EE-A80A-628FA7562E34}" type="presParOf" srcId="{88380088-A6D5-41B5-9B15-875DF27D06C1}" destId="{F0D08A73-AA7D-4687-8C7F-B4085CAC2C1B}" srcOrd="1" destOrd="0" presId="urn:microsoft.com/office/officeart/2005/8/layout/hierarchy1"/>
    <dgm:cxn modelId="{FFD49955-6C9A-4275-A1B6-40DE79DC0DC5}" type="presParOf" srcId="{7CE76391-2906-4A93-B7D3-F7B3123C985B}" destId="{E1DFAD1A-2E0A-4981-97BD-986D193C10A4}" srcOrd="1" destOrd="0" presId="urn:microsoft.com/office/officeart/2005/8/layout/hierarchy1"/>
    <dgm:cxn modelId="{ED71AC94-75DE-4C89-A079-59FEAF7E9F75}" type="presParOf" srcId="{E1DFAD1A-2E0A-4981-97BD-986D193C10A4}" destId="{D817DDA3-CB40-4700-AAC6-50AA2864EF4F}" srcOrd="0" destOrd="0" presId="urn:microsoft.com/office/officeart/2005/8/layout/hierarchy1"/>
    <dgm:cxn modelId="{7C27C2A4-0450-4D39-8A44-775DBE6B44DD}" type="presParOf" srcId="{E1DFAD1A-2E0A-4981-97BD-986D193C10A4}" destId="{10502486-0C4B-41CB-B389-3A96CFB56531}" srcOrd="1" destOrd="0" presId="urn:microsoft.com/office/officeart/2005/8/layout/hierarchy1"/>
    <dgm:cxn modelId="{088B5A2E-C9F7-4116-814F-62C92FF4185B}" type="presParOf" srcId="{10502486-0C4B-41CB-B389-3A96CFB56531}" destId="{1737D29E-123A-4612-859A-06F769A3670B}" srcOrd="0" destOrd="0" presId="urn:microsoft.com/office/officeart/2005/8/layout/hierarchy1"/>
    <dgm:cxn modelId="{16778850-53B0-4F94-B0C0-E11DCE1C3952}" type="presParOf" srcId="{1737D29E-123A-4612-859A-06F769A3670B}" destId="{80232F50-95C0-4F76-A70F-2F655F4A2152}" srcOrd="0" destOrd="0" presId="urn:microsoft.com/office/officeart/2005/8/layout/hierarchy1"/>
    <dgm:cxn modelId="{0E510C7B-A22C-44B4-A4AE-6AC462667719}" type="presParOf" srcId="{1737D29E-123A-4612-859A-06F769A3670B}" destId="{1B632BF0-56FD-4AFD-BAC9-ECE27EDFF8D6}" srcOrd="1" destOrd="0" presId="urn:microsoft.com/office/officeart/2005/8/layout/hierarchy1"/>
    <dgm:cxn modelId="{69B24CB3-1EA4-4062-93D6-EFCAC078427A}" type="presParOf" srcId="{10502486-0C4B-41CB-B389-3A96CFB56531}" destId="{ABBADEB4-0705-4ECB-B59C-D2B39336F58D}" srcOrd="1" destOrd="0" presId="urn:microsoft.com/office/officeart/2005/8/layout/hierarchy1"/>
    <dgm:cxn modelId="{E31422C6-7CA8-4886-ACB7-819B610A3B64}" type="presParOf" srcId="{8AC877DF-8F47-46EB-932D-F9DC37C7D757}" destId="{53F0DE36-F747-4E69-B686-5869CA55172B}" srcOrd="2" destOrd="0" presId="urn:microsoft.com/office/officeart/2005/8/layout/hierarchy1"/>
    <dgm:cxn modelId="{0D049C42-B958-4711-9303-071233C4012A}" type="presParOf" srcId="{8AC877DF-8F47-46EB-932D-F9DC37C7D757}" destId="{5D2B29BE-9408-4F66-9E31-EE73AAB162CF}" srcOrd="3" destOrd="0" presId="urn:microsoft.com/office/officeart/2005/8/layout/hierarchy1"/>
    <dgm:cxn modelId="{956E5B66-AFDD-437D-BA95-25CE9A87E56D}" type="presParOf" srcId="{5D2B29BE-9408-4F66-9E31-EE73AAB162CF}" destId="{A05648F6-4C69-49C6-8D36-DE9B5F294028}" srcOrd="0" destOrd="0" presId="urn:microsoft.com/office/officeart/2005/8/layout/hierarchy1"/>
    <dgm:cxn modelId="{657E732F-FE51-48B7-9B8F-FF90EAA975F4}" type="presParOf" srcId="{A05648F6-4C69-49C6-8D36-DE9B5F294028}" destId="{A3F9BF18-7283-4999-B46F-4DAF74EF15A4}" srcOrd="0" destOrd="0" presId="urn:microsoft.com/office/officeart/2005/8/layout/hierarchy1"/>
    <dgm:cxn modelId="{B28A6B0C-6F76-48BB-8D9A-8CF5E3A777E0}" type="presParOf" srcId="{A05648F6-4C69-49C6-8D36-DE9B5F294028}" destId="{7FC5C09A-F9CC-47D1-A7B3-F29CEB2F6862}" srcOrd="1" destOrd="0" presId="urn:microsoft.com/office/officeart/2005/8/layout/hierarchy1"/>
    <dgm:cxn modelId="{256B098F-3486-423C-A9B9-CCE360AA208E}" type="presParOf" srcId="{5D2B29BE-9408-4F66-9E31-EE73AAB162CF}" destId="{C96CECF6-3EDA-4E9B-9179-1BD941491389}" srcOrd="1" destOrd="0" presId="urn:microsoft.com/office/officeart/2005/8/layout/hierarchy1"/>
    <dgm:cxn modelId="{9363821B-2C62-4FC3-9186-9AD5152A626A}" type="presParOf" srcId="{C96CECF6-3EDA-4E9B-9179-1BD941491389}" destId="{F7195FBA-AC70-46C0-A6CD-75670F106C36}" srcOrd="0" destOrd="0" presId="urn:microsoft.com/office/officeart/2005/8/layout/hierarchy1"/>
    <dgm:cxn modelId="{74618B84-F98A-4015-83B8-91BB86E0B589}" type="presParOf" srcId="{C96CECF6-3EDA-4E9B-9179-1BD941491389}" destId="{F59768A4-318C-454B-BDFD-50C4129CAAC0}" srcOrd="1" destOrd="0" presId="urn:microsoft.com/office/officeart/2005/8/layout/hierarchy1"/>
    <dgm:cxn modelId="{20B98CA7-CFDE-49CC-AE1D-A1208DF45769}" type="presParOf" srcId="{F59768A4-318C-454B-BDFD-50C4129CAAC0}" destId="{101CFF28-A0C3-4EAD-B4FA-D4CA3D37A6B9}" srcOrd="0" destOrd="0" presId="urn:microsoft.com/office/officeart/2005/8/layout/hierarchy1"/>
    <dgm:cxn modelId="{6092E4C7-139E-4101-9AFD-6CFBCF519D5A}" type="presParOf" srcId="{101CFF28-A0C3-4EAD-B4FA-D4CA3D37A6B9}" destId="{F804BF46-C07B-4BAA-856A-D739A3C183FF}" srcOrd="0" destOrd="0" presId="urn:microsoft.com/office/officeart/2005/8/layout/hierarchy1"/>
    <dgm:cxn modelId="{32E7BCE2-8328-48C4-B151-BB2722FAEF96}" type="presParOf" srcId="{101CFF28-A0C3-4EAD-B4FA-D4CA3D37A6B9}" destId="{8E4BE86D-609B-460A-9501-F56AF484D744}" srcOrd="1" destOrd="0" presId="urn:microsoft.com/office/officeart/2005/8/layout/hierarchy1"/>
    <dgm:cxn modelId="{DB40CEBE-6957-44B0-AA58-6B1A27ED58C1}" type="presParOf" srcId="{F59768A4-318C-454B-BDFD-50C4129CAAC0}" destId="{E6605D05-F3D1-4FEE-A49A-B04C8517D0CE}"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4B48A8-4A3F-4279-BDB0-77E882AF340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87E2E27-5069-4D8A-B3D8-3C6E8D42F2E1}">
      <dgm:prSet phldrT="[Text]"/>
      <dgm:spPr/>
      <dgm:t>
        <a:bodyPr/>
        <a:lstStyle/>
        <a:p>
          <a:r>
            <a:rPr lang="en-GB" dirty="0"/>
            <a:t>root</a:t>
          </a:r>
          <a:endParaRPr lang="en-US" dirty="0"/>
        </a:p>
      </dgm:t>
    </dgm:pt>
    <dgm:pt modelId="{417A0776-4A02-4859-8020-881A357E3378}" type="parTrans" cxnId="{2F32244B-E871-4159-8CCF-34569D1D0A9D}">
      <dgm:prSet/>
      <dgm:spPr/>
      <dgm:t>
        <a:bodyPr/>
        <a:lstStyle/>
        <a:p>
          <a:endParaRPr lang="en-US"/>
        </a:p>
      </dgm:t>
    </dgm:pt>
    <dgm:pt modelId="{C7C6F9E5-4CA5-4F11-BAE7-0DFD01F246AD}" type="sibTrans" cxnId="{2F32244B-E871-4159-8CCF-34569D1D0A9D}">
      <dgm:prSet/>
      <dgm:spPr/>
      <dgm:t>
        <a:bodyPr/>
        <a:lstStyle/>
        <a:p>
          <a:endParaRPr lang="en-US"/>
        </a:p>
      </dgm:t>
    </dgm:pt>
    <dgm:pt modelId="{90FF3A1D-FA0F-4ABA-AD65-E9EFC52719B6}">
      <dgm:prSet phldrT="[Text]"/>
      <dgm:spPr/>
      <dgm:t>
        <a:bodyPr/>
        <a:lstStyle/>
        <a:p>
          <a:r>
            <a:rPr lang="en-GB" dirty="0"/>
            <a:t>Folder1</a:t>
          </a:r>
          <a:endParaRPr lang="en-US" dirty="0"/>
        </a:p>
      </dgm:t>
    </dgm:pt>
    <dgm:pt modelId="{931991E2-F75C-4CA2-BB43-0B21777A9BDF}" type="parTrans" cxnId="{7178BC89-1B0B-4DFD-A3D3-295AF90ABF17}">
      <dgm:prSet/>
      <dgm:spPr/>
      <dgm:t>
        <a:bodyPr/>
        <a:lstStyle/>
        <a:p>
          <a:endParaRPr lang="en-US"/>
        </a:p>
      </dgm:t>
    </dgm:pt>
    <dgm:pt modelId="{B96BE6A6-5DF0-4FC7-87E6-38D6808F4222}" type="sibTrans" cxnId="{7178BC89-1B0B-4DFD-A3D3-295AF90ABF17}">
      <dgm:prSet/>
      <dgm:spPr/>
      <dgm:t>
        <a:bodyPr/>
        <a:lstStyle/>
        <a:p>
          <a:endParaRPr lang="en-US"/>
        </a:p>
      </dgm:t>
    </dgm:pt>
    <dgm:pt modelId="{A0792F9C-5A5F-4E54-AA4D-62B6CD23EBB7}">
      <dgm:prSet phldrT="[Text]"/>
      <dgm:spPr/>
      <dgm:t>
        <a:bodyPr/>
        <a:lstStyle/>
        <a:p>
          <a:r>
            <a:rPr lang="en-GB" dirty="0"/>
            <a:t>Subfolder1</a:t>
          </a:r>
          <a:endParaRPr lang="en-US" dirty="0"/>
        </a:p>
      </dgm:t>
    </dgm:pt>
    <dgm:pt modelId="{5D93C503-E542-4F76-B2A9-4981F7E1D2C6}" type="parTrans" cxnId="{7CF0B72D-8E4E-4992-A646-81CCF4806D5C}">
      <dgm:prSet/>
      <dgm:spPr/>
      <dgm:t>
        <a:bodyPr/>
        <a:lstStyle/>
        <a:p>
          <a:endParaRPr lang="en-US"/>
        </a:p>
      </dgm:t>
    </dgm:pt>
    <dgm:pt modelId="{D49DCF0E-415B-465A-8A64-3AAB5814B3D5}" type="sibTrans" cxnId="{7CF0B72D-8E4E-4992-A646-81CCF4806D5C}">
      <dgm:prSet/>
      <dgm:spPr/>
      <dgm:t>
        <a:bodyPr/>
        <a:lstStyle/>
        <a:p>
          <a:endParaRPr lang="en-US"/>
        </a:p>
      </dgm:t>
    </dgm:pt>
    <dgm:pt modelId="{179F648A-8A85-4447-896E-E6B9A45B05F5}">
      <dgm:prSet phldrT="[Text]"/>
      <dgm:spPr/>
      <dgm:t>
        <a:bodyPr/>
        <a:lstStyle/>
        <a:p>
          <a:r>
            <a:rPr lang="en-GB" dirty="0"/>
            <a:t>Subfolder2</a:t>
          </a:r>
          <a:endParaRPr lang="en-US" dirty="0"/>
        </a:p>
      </dgm:t>
    </dgm:pt>
    <dgm:pt modelId="{6942C165-629F-43D6-AD32-DDF62C1F2981}" type="parTrans" cxnId="{B3CB8E8F-DA61-48A1-8757-D6007D110C64}">
      <dgm:prSet/>
      <dgm:spPr/>
      <dgm:t>
        <a:bodyPr/>
        <a:lstStyle/>
        <a:p>
          <a:endParaRPr lang="en-US"/>
        </a:p>
      </dgm:t>
    </dgm:pt>
    <dgm:pt modelId="{EE439325-F777-4342-91B8-232631E3974B}" type="sibTrans" cxnId="{B3CB8E8F-DA61-48A1-8757-D6007D110C64}">
      <dgm:prSet/>
      <dgm:spPr/>
      <dgm:t>
        <a:bodyPr/>
        <a:lstStyle/>
        <a:p>
          <a:endParaRPr lang="en-US"/>
        </a:p>
      </dgm:t>
    </dgm:pt>
    <dgm:pt modelId="{166960F4-D93F-460D-916F-C81D6BE79E07}">
      <dgm:prSet phldrT="[Text]"/>
      <dgm:spPr/>
      <dgm:t>
        <a:bodyPr/>
        <a:lstStyle/>
        <a:p>
          <a:r>
            <a:rPr lang="en-GB" dirty="0"/>
            <a:t>Folder2</a:t>
          </a:r>
          <a:endParaRPr lang="en-US" dirty="0"/>
        </a:p>
      </dgm:t>
    </dgm:pt>
    <dgm:pt modelId="{B721039F-AFB0-47B4-8269-547272AC92D0}" type="parTrans" cxnId="{93FE800C-FB54-4C95-8183-2C6581DF5B11}">
      <dgm:prSet/>
      <dgm:spPr/>
      <dgm:t>
        <a:bodyPr/>
        <a:lstStyle/>
        <a:p>
          <a:endParaRPr lang="en-US"/>
        </a:p>
      </dgm:t>
    </dgm:pt>
    <dgm:pt modelId="{CB84A1C0-803F-4041-8724-4E226F277DD1}" type="sibTrans" cxnId="{93FE800C-FB54-4C95-8183-2C6581DF5B11}">
      <dgm:prSet/>
      <dgm:spPr/>
      <dgm:t>
        <a:bodyPr/>
        <a:lstStyle/>
        <a:p>
          <a:endParaRPr lang="en-US"/>
        </a:p>
      </dgm:t>
    </dgm:pt>
    <dgm:pt modelId="{DBD72AF6-8E94-404C-ABF5-9FDFE83BD9E4}">
      <dgm:prSet phldrT="[Text]" custT="1"/>
      <dgm:spPr>
        <a:gradFill rotWithShape="0">
          <a:gsLst>
            <a:gs pos="25000">
              <a:schemeClr val="accent4">
                <a:lumMod val="60000"/>
                <a:lumOff val="40000"/>
              </a:schemeClr>
            </a:gs>
            <a:gs pos="100000">
              <a:schemeClr val="accent2">
                <a:shade val="45000"/>
                <a:satMod val="165000"/>
              </a:schemeClr>
            </a:gs>
          </a:gsLst>
          <a:lin ang="5400000" scaled="0"/>
        </a:gradFill>
      </dgm:spPr>
      <dgm:t>
        <a:bodyPr/>
        <a:lstStyle/>
        <a:p>
          <a:r>
            <a:rPr lang="en-GB" sz="2400" b="1" dirty="0" err="1">
              <a:solidFill>
                <a:schemeClr val="bg1"/>
              </a:solidFill>
            </a:rPr>
            <a:t>fileA</a:t>
          </a:r>
          <a:endParaRPr lang="en-US" sz="2400" b="1" dirty="0">
            <a:solidFill>
              <a:schemeClr val="bg1"/>
            </a:solidFill>
          </a:endParaRPr>
        </a:p>
      </dgm:t>
    </dgm:pt>
    <dgm:pt modelId="{E0DB66C3-8F61-4515-9BD0-D9541B92594F}" type="parTrans" cxnId="{4FB8475D-BB8E-4926-A54B-434CE1FAFD91}">
      <dgm:prSet/>
      <dgm:spPr/>
      <dgm:t>
        <a:bodyPr/>
        <a:lstStyle/>
        <a:p>
          <a:endParaRPr lang="en-US"/>
        </a:p>
      </dgm:t>
    </dgm:pt>
    <dgm:pt modelId="{996CB464-FA07-447A-958C-B49B9944FC24}" type="sibTrans" cxnId="{4FB8475D-BB8E-4926-A54B-434CE1FAFD91}">
      <dgm:prSet/>
      <dgm:spPr/>
      <dgm:t>
        <a:bodyPr/>
        <a:lstStyle/>
        <a:p>
          <a:endParaRPr lang="en-US"/>
        </a:p>
      </dgm:t>
    </dgm:pt>
    <dgm:pt modelId="{A380381E-FA31-4BA4-9C36-C0CC2597D2DA}">
      <dgm:prSet phldrT="[Text]"/>
      <dgm:spPr/>
      <dgm:t>
        <a:bodyPr/>
        <a:lstStyle/>
        <a:p>
          <a:r>
            <a:rPr lang="en-GB" dirty="0" err="1"/>
            <a:t>fileB</a:t>
          </a:r>
          <a:endParaRPr lang="en-US" dirty="0"/>
        </a:p>
      </dgm:t>
    </dgm:pt>
    <dgm:pt modelId="{1F7A6C88-EBAB-4961-8DF5-3C88779DCEA5}" type="parTrans" cxnId="{6DD12B9B-12E4-480B-A2CC-600A68B783A8}">
      <dgm:prSet/>
      <dgm:spPr/>
      <dgm:t>
        <a:bodyPr/>
        <a:lstStyle/>
        <a:p>
          <a:endParaRPr lang="en-US"/>
        </a:p>
      </dgm:t>
    </dgm:pt>
    <dgm:pt modelId="{2838C49A-B677-4B40-B810-B05ABF51CBCA}" type="sibTrans" cxnId="{6DD12B9B-12E4-480B-A2CC-600A68B783A8}">
      <dgm:prSet/>
      <dgm:spPr/>
      <dgm:t>
        <a:bodyPr/>
        <a:lstStyle/>
        <a:p>
          <a:endParaRPr lang="en-US"/>
        </a:p>
      </dgm:t>
    </dgm:pt>
    <dgm:pt modelId="{CED02C3D-9DAC-40E4-8F41-B982EA66368C}">
      <dgm:prSet phldrT="[Text]"/>
      <dgm:spPr/>
      <dgm:t>
        <a:bodyPr/>
        <a:lstStyle/>
        <a:p>
          <a:r>
            <a:rPr lang="en-GB" dirty="0" err="1"/>
            <a:t>fileC</a:t>
          </a:r>
          <a:endParaRPr lang="en-US" dirty="0"/>
        </a:p>
      </dgm:t>
    </dgm:pt>
    <dgm:pt modelId="{FEA53565-0A6D-406D-88CE-1350A2A36922}" type="parTrans" cxnId="{3077A5F9-1EAD-44E2-B572-7B22C8371A17}">
      <dgm:prSet/>
      <dgm:spPr/>
      <dgm:t>
        <a:bodyPr/>
        <a:lstStyle/>
        <a:p>
          <a:endParaRPr lang="en-US"/>
        </a:p>
      </dgm:t>
    </dgm:pt>
    <dgm:pt modelId="{D3063C10-5045-42DA-A831-AB45E0B5D2BF}" type="sibTrans" cxnId="{3077A5F9-1EAD-44E2-B572-7B22C8371A17}">
      <dgm:prSet/>
      <dgm:spPr/>
      <dgm:t>
        <a:bodyPr/>
        <a:lstStyle/>
        <a:p>
          <a:endParaRPr lang="en-US"/>
        </a:p>
      </dgm:t>
    </dgm:pt>
    <dgm:pt modelId="{24FFACD2-A212-40E2-A7B8-7AF67188F65C}">
      <dgm:prSet phldrT="[Text]"/>
      <dgm:spPr/>
      <dgm:t>
        <a:bodyPr/>
        <a:lstStyle/>
        <a:p>
          <a:r>
            <a:rPr lang="en-GB" dirty="0" err="1"/>
            <a:t>fileD</a:t>
          </a:r>
          <a:endParaRPr lang="en-US" dirty="0"/>
        </a:p>
      </dgm:t>
    </dgm:pt>
    <dgm:pt modelId="{F0F77006-198F-4719-8D47-82232F7F60BB}" type="parTrans" cxnId="{7B6011A4-A9E5-4DE0-8283-325E72FE7EBE}">
      <dgm:prSet/>
      <dgm:spPr/>
      <dgm:t>
        <a:bodyPr/>
        <a:lstStyle/>
        <a:p>
          <a:endParaRPr lang="en-US"/>
        </a:p>
      </dgm:t>
    </dgm:pt>
    <dgm:pt modelId="{93E6556D-058F-4E79-9E65-E9AFD0C4635B}" type="sibTrans" cxnId="{7B6011A4-A9E5-4DE0-8283-325E72FE7EBE}">
      <dgm:prSet/>
      <dgm:spPr/>
      <dgm:t>
        <a:bodyPr/>
        <a:lstStyle/>
        <a:p>
          <a:endParaRPr lang="en-US"/>
        </a:p>
      </dgm:t>
    </dgm:pt>
    <dgm:pt modelId="{5CB39413-46AB-46F6-8347-E2418969DAC3}" type="pres">
      <dgm:prSet presAssocID="{284B48A8-4A3F-4279-BDB0-77E882AF340A}" presName="hierChild1" presStyleCnt="0">
        <dgm:presLayoutVars>
          <dgm:chPref val="1"/>
          <dgm:dir/>
          <dgm:animOne val="branch"/>
          <dgm:animLvl val="lvl"/>
          <dgm:resizeHandles/>
        </dgm:presLayoutVars>
      </dgm:prSet>
      <dgm:spPr/>
    </dgm:pt>
    <dgm:pt modelId="{600AAC7E-922B-45E9-B95A-5C96FCF1CEAF}" type="pres">
      <dgm:prSet presAssocID="{087E2E27-5069-4D8A-B3D8-3C6E8D42F2E1}" presName="hierRoot1" presStyleCnt="0"/>
      <dgm:spPr/>
    </dgm:pt>
    <dgm:pt modelId="{1A76D34C-C8B4-4DE7-8866-B944BD27149B}" type="pres">
      <dgm:prSet presAssocID="{087E2E27-5069-4D8A-B3D8-3C6E8D42F2E1}" presName="composite" presStyleCnt="0"/>
      <dgm:spPr/>
    </dgm:pt>
    <dgm:pt modelId="{DB10B2E3-154D-4947-967C-01BA6291A8C9}" type="pres">
      <dgm:prSet presAssocID="{087E2E27-5069-4D8A-B3D8-3C6E8D42F2E1}" presName="background" presStyleLbl="node0" presStyleIdx="0" presStyleCnt="1"/>
      <dgm:spPr/>
    </dgm:pt>
    <dgm:pt modelId="{A3D7DB4C-6296-42E4-80BA-4A7542B82860}" type="pres">
      <dgm:prSet presAssocID="{087E2E27-5069-4D8A-B3D8-3C6E8D42F2E1}" presName="text" presStyleLbl="fgAcc0" presStyleIdx="0" presStyleCnt="1">
        <dgm:presLayoutVars>
          <dgm:chPref val="3"/>
        </dgm:presLayoutVars>
      </dgm:prSet>
      <dgm:spPr/>
    </dgm:pt>
    <dgm:pt modelId="{8AC877DF-8F47-46EB-932D-F9DC37C7D757}" type="pres">
      <dgm:prSet presAssocID="{087E2E27-5069-4D8A-B3D8-3C6E8D42F2E1}" presName="hierChild2" presStyleCnt="0"/>
      <dgm:spPr/>
    </dgm:pt>
    <dgm:pt modelId="{22BBFD9D-BAE5-41BC-B4F7-9DBC35BD32C1}" type="pres">
      <dgm:prSet presAssocID="{931991E2-F75C-4CA2-BB43-0B21777A9BDF}" presName="Name10" presStyleLbl="parChTrans1D2" presStyleIdx="0" presStyleCnt="2"/>
      <dgm:spPr/>
    </dgm:pt>
    <dgm:pt modelId="{19016F02-0261-4914-A728-223AB598B0E1}" type="pres">
      <dgm:prSet presAssocID="{90FF3A1D-FA0F-4ABA-AD65-E9EFC52719B6}" presName="hierRoot2" presStyleCnt="0"/>
      <dgm:spPr/>
    </dgm:pt>
    <dgm:pt modelId="{D1060340-E9AC-47C1-B0FE-D61E6BEDA520}" type="pres">
      <dgm:prSet presAssocID="{90FF3A1D-FA0F-4ABA-AD65-E9EFC52719B6}" presName="composite2" presStyleCnt="0"/>
      <dgm:spPr/>
    </dgm:pt>
    <dgm:pt modelId="{A1798382-061B-4A7B-96AA-74030F74F048}" type="pres">
      <dgm:prSet presAssocID="{90FF3A1D-FA0F-4ABA-AD65-E9EFC52719B6}" presName="background2" presStyleLbl="node2" presStyleIdx="0" presStyleCnt="2"/>
      <dgm:spPr/>
    </dgm:pt>
    <dgm:pt modelId="{B3099DA5-6F6C-40DB-B6EE-45EA2A6183FD}" type="pres">
      <dgm:prSet presAssocID="{90FF3A1D-FA0F-4ABA-AD65-E9EFC52719B6}" presName="text2" presStyleLbl="fgAcc2" presStyleIdx="0" presStyleCnt="2">
        <dgm:presLayoutVars>
          <dgm:chPref val="3"/>
        </dgm:presLayoutVars>
      </dgm:prSet>
      <dgm:spPr/>
    </dgm:pt>
    <dgm:pt modelId="{DCD30ADB-EFEC-4DE1-9975-55712E942131}" type="pres">
      <dgm:prSet presAssocID="{90FF3A1D-FA0F-4ABA-AD65-E9EFC52719B6}" presName="hierChild3" presStyleCnt="0"/>
      <dgm:spPr/>
    </dgm:pt>
    <dgm:pt modelId="{2CA3AD57-F68F-4B56-88D9-3683A228758D}" type="pres">
      <dgm:prSet presAssocID="{5D93C503-E542-4F76-B2A9-4981F7E1D2C6}" presName="Name17" presStyleLbl="parChTrans1D3" presStyleIdx="0" presStyleCnt="3"/>
      <dgm:spPr/>
    </dgm:pt>
    <dgm:pt modelId="{A89476E3-5494-48E6-A68D-4587EECA9017}" type="pres">
      <dgm:prSet presAssocID="{A0792F9C-5A5F-4E54-AA4D-62B6CD23EBB7}" presName="hierRoot3" presStyleCnt="0"/>
      <dgm:spPr/>
    </dgm:pt>
    <dgm:pt modelId="{1005B86A-E892-4ADB-A2CB-679F964C4E44}" type="pres">
      <dgm:prSet presAssocID="{A0792F9C-5A5F-4E54-AA4D-62B6CD23EBB7}" presName="composite3" presStyleCnt="0"/>
      <dgm:spPr/>
    </dgm:pt>
    <dgm:pt modelId="{51B15F63-C1C4-41DA-9DD5-14ABD0F5B8A7}" type="pres">
      <dgm:prSet presAssocID="{A0792F9C-5A5F-4E54-AA4D-62B6CD23EBB7}" presName="background3" presStyleLbl="node3" presStyleIdx="0" presStyleCnt="3"/>
      <dgm:spPr/>
    </dgm:pt>
    <dgm:pt modelId="{2478D1C2-D874-418C-92A0-7818D2FD8012}" type="pres">
      <dgm:prSet presAssocID="{A0792F9C-5A5F-4E54-AA4D-62B6CD23EBB7}" presName="text3" presStyleLbl="fgAcc3" presStyleIdx="0" presStyleCnt="3">
        <dgm:presLayoutVars>
          <dgm:chPref val="3"/>
        </dgm:presLayoutVars>
      </dgm:prSet>
      <dgm:spPr/>
    </dgm:pt>
    <dgm:pt modelId="{8AB43BAC-316D-4763-9B9D-5532F2A4B0E2}" type="pres">
      <dgm:prSet presAssocID="{A0792F9C-5A5F-4E54-AA4D-62B6CD23EBB7}" presName="hierChild4" presStyleCnt="0"/>
      <dgm:spPr/>
    </dgm:pt>
    <dgm:pt modelId="{732479D0-FBDF-477A-B729-C5889A12A69A}" type="pres">
      <dgm:prSet presAssocID="{1F7A6C88-EBAB-4961-8DF5-3C88779DCEA5}" presName="Name23" presStyleLbl="parChTrans1D4" presStyleIdx="0" presStyleCnt="3"/>
      <dgm:spPr/>
    </dgm:pt>
    <dgm:pt modelId="{3844BD20-6DD0-433C-8A98-51AB9F7A1769}" type="pres">
      <dgm:prSet presAssocID="{A380381E-FA31-4BA4-9C36-C0CC2597D2DA}" presName="hierRoot4" presStyleCnt="0"/>
      <dgm:spPr/>
    </dgm:pt>
    <dgm:pt modelId="{92E9F804-BC72-48CD-A9AA-BF95227ED164}" type="pres">
      <dgm:prSet presAssocID="{A380381E-FA31-4BA4-9C36-C0CC2597D2DA}" presName="composite4" presStyleCnt="0"/>
      <dgm:spPr/>
    </dgm:pt>
    <dgm:pt modelId="{208CFC6D-ED33-4126-A521-C2B47910CED6}" type="pres">
      <dgm:prSet presAssocID="{A380381E-FA31-4BA4-9C36-C0CC2597D2DA}" presName="background4" presStyleLbl="node4" presStyleIdx="0" presStyleCnt="3"/>
      <dgm:spPr/>
    </dgm:pt>
    <dgm:pt modelId="{757A5B3D-2074-4820-93D0-DB2652040814}" type="pres">
      <dgm:prSet presAssocID="{A380381E-FA31-4BA4-9C36-C0CC2597D2DA}" presName="text4" presStyleLbl="fgAcc4" presStyleIdx="0" presStyleCnt="3">
        <dgm:presLayoutVars>
          <dgm:chPref val="3"/>
        </dgm:presLayoutVars>
      </dgm:prSet>
      <dgm:spPr/>
    </dgm:pt>
    <dgm:pt modelId="{787552E8-BB1A-477F-A847-97535C9D7C37}" type="pres">
      <dgm:prSet presAssocID="{A380381E-FA31-4BA4-9C36-C0CC2597D2DA}" presName="hierChild5" presStyleCnt="0"/>
      <dgm:spPr/>
    </dgm:pt>
    <dgm:pt modelId="{1EA13796-FEBB-40CF-977F-AB9BD029E2F2}" type="pres">
      <dgm:prSet presAssocID="{FEA53565-0A6D-406D-88CE-1350A2A36922}" presName="Name23" presStyleLbl="parChTrans1D4" presStyleIdx="1" presStyleCnt="3"/>
      <dgm:spPr/>
    </dgm:pt>
    <dgm:pt modelId="{0B74F48F-3B5B-471A-9222-9406E72D1318}" type="pres">
      <dgm:prSet presAssocID="{CED02C3D-9DAC-40E4-8F41-B982EA66368C}" presName="hierRoot4" presStyleCnt="0"/>
      <dgm:spPr/>
    </dgm:pt>
    <dgm:pt modelId="{E7B523D6-7AEA-4821-A013-AA9507AA8E88}" type="pres">
      <dgm:prSet presAssocID="{CED02C3D-9DAC-40E4-8F41-B982EA66368C}" presName="composite4" presStyleCnt="0"/>
      <dgm:spPr/>
    </dgm:pt>
    <dgm:pt modelId="{D3830F2F-120A-4877-9033-6D889F5BF302}" type="pres">
      <dgm:prSet presAssocID="{CED02C3D-9DAC-40E4-8F41-B982EA66368C}" presName="background4" presStyleLbl="node4" presStyleIdx="1" presStyleCnt="3"/>
      <dgm:spPr/>
    </dgm:pt>
    <dgm:pt modelId="{EB23925D-1D30-425D-87CD-B15ED2D0E574}" type="pres">
      <dgm:prSet presAssocID="{CED02C3D-9DAC-40E4-8F41-B982EA66368C}" presName="text4" presStyleLbl="fgAcc4" presStyleIdx="1" presStyleCnt="3">
        <dgm:presLayoutVars>
          <dgm:chPref val="3"/>
        </dgm:presLayoutVars>
      </dgm:prSet>
      <dgm:spPr/>
    </dgm:pt>
    <dgm:pt modelId="{2291909C-E86D-47F6-BA58-CC8A9C59DA9F}" type="pres">
      <dgm:prSet presAssocID="{CED02C3D-9DAC-40E4-8F41-B982EA66368C}" presName="hierChild5" presStyleCnt="0"/>
      <dgm:spPr/>
    </dgm:pt>
    <dgm:pt modelId="{9B48E424-9610-4AE9-83CC-F09DFB078C36}" type="pres">
      <dgm:prSet presAssocID="{6942C165-629F-43D6-AD32-DDF62C1F2981}" presName="Name17" presStyleLbl="parChTrans1D3" presStyleIdx="1" presStyleCnt="3"/>
      <dgm:spPr/>
    </dgm:pt>
    <dgm:pt modelId="{7CE76391-2906-4A93-B7D3-F7B3123C985B}" type="pres">
      <dgm:prSet presAssocID="{179F648A-8A85-4447-896E-E6B9A45B05F5}" presName="hierRoot3" presStyleCnt="0"/>
      <dgm:spPr/>
    </dgm:pt>
    <dgm:pt modelId="{88380088-A6D5-41B5-9B15-875DF27D06C1}" type="pres">
      <dgm:prSet presAssocID="{179F648A-8A85-4447-896E-E6B9A45B05F5}" presName="composite3" presStyleCnt="0"/>
      <dgm:spPr/>
    </dgm:pt>
    <dgm:pt modelId="{5CCD9F63-05B5-4957-A800-93821C076E9A}" type="pres">
      <dgm:prSet presAssocID="{179F648A-8A85-4447-896E-E6B9A45B05F5}" presName="background3" presStyleLbl="node3" presStyleIdx="1" presStyleCnt="3"/>
      <dgm:spPr/>
    </dgm:pt>
    <dgm:pt modelId="{F0D08A73-AA7D-4687-8C7F-B4085CAC2C1B}" type="pres">
      <dgm:prSet presAssocID="{179F648A-8A85-4447-896E-E6B9A45B05F5}" presName="text3" presStyleLbl="fgAcc3" presStyleIdx="1" presStyleCnt="3">
        <dgm:presLayoutVars>
          <dgm:chPref val="3"/>
        </dgm:presLayoutVars>
      </dgm:prSet>
      <dgm:spPr/>
    </dgm:pt>
    <dgm:pt modelId="{E1DFAD1A-2E0A-4981-97BD-986D193C10A4}" type="pres">
      <dgm:prSet presAssocID="{179F648A-8A85-4447-896E-E6B9A45B05F5}" presName="hierChild4" presStyleCnt="0"/>
      <dgm:spPr/>
    </dgm:pt>
    <dgm:pt modelId="{D817DDA3-CB40-4700-AAC6-50AA2864EF4F}" type="pres">
      <dgm:prSet presAssocID="{F0F77006-198F-4719-8D47-82232F7F60BB}" presName="Name23" presStyleLbl="parChTrans1D4" presStyleIdx="2" presStyleCnt="3"/>
      <dgm:spPr/>
    </dgm:pt>
    <dgm:pt modelId="{10502486-0C4B-41CB-B389-3A96CFB56531}" type="pres">
      <dgm:prSet presAssocID="{24FFACD2-A212-40E2-A7B8-7AF67188F65C}" presName="hierRoot4" presStyleCnt="0"/>
      <dgm:spPr/>
    </dgm:pt>
    <dgm:pt modelId="{1737D29E-123A-4612-859A-06F769A3670B}" type="pres">
      <dgm:prSet presAssocID="{24FFACD2-A212-40E2-A7B8-7AF67188F65C}" presName="composite4" presStyleCnt="0"/>
      <dgm:spPr/>
    </dgm:pt>
    <dgm:pt modelId="{80232F50-95C0-4F76-A70F-2F655F4A2152}" type="pres">
      <dgm:prSet presAssocID="{24FFACD2-A212-40E2-A7B8-7AF67188F65C}" presName="background4" presStyleLbl="node4" presStyleIdx="2" presStyleCnt="3"/>
      <dgm:spPr/>
    </dgm:pt>
    <dgm:pt modelId="{1B632BF0-56FD-4AFD-BAC9-ECE27EDFF8D6}" type="pres">
      <dgm:prSet presAssocID="{24FFACD2-A212-40E2-A7B8-7AF67188F65C}" presName="text4" presStyleLbl="fgAcc4" presStyleIdx="2" presStyleCnt="3">
        <dgm:presLayoutVars>
          <dgm:chPref val="3"/>
        </dgm:presLayoutVars>
      </dgm:prSet>
      <dgm:spPr/>
    </dgm:pt>
    <dgm:pt modelId="{ABBADEB4-0705-4ECB-B59C-D2B39336F58D}" type="pres">
      <dgm:prSet presAssocID="{24FFACD2-A212-40E2-A7B8-7AF67188F65C}" presName="hierChild5" presStyleCnt="0"/>
      <dgm:spPr/>
    </dgm:pt>
    <dgm:pt modelId="{53F0DE36-F747-4E69-B686-5869CA55172B}" type="pres">
      <dgm:prSet presAssocID="{B721039F-AFB0-47B4-8269-547272AC92D0}" presName="Name10" presStyleLbl="parChTrans1D2" presStyleIdx="1" presStyleCnt="2"/>
      <dgm:spPr/>
    </dgm:pt>
    <dgm:pt modelId="{5D2B29BE-9408-4F66-9E31-EE73AAB162CF}" type="pres">
      <dgm:prSet presAssocID="{166960F4-D93F-460D-916F-C81D6BE79E07}" presName="hierRoot2" presStyleCnt="0"/>
      <dgm:spPr/>
    </dgm:pt>
    <dgm:pt modelId="{A05648F6-4C69-49C6-8D36-DE9B5F294028}" type="pres">
      <dgm:prSet presAssocID="{166960F4-D93F-460D-916F-C81D6BE79E07}" presName="composite2" presStyleCnt="0"/>
      <dgm:spPr/>
    </dgm:pt>
    <dgm:pt modelId="{A3F9BF18-7283-4999-B46F-4DAF74EF15A4}" type="pres">
      <dgm:prSet presAssocID="{166960F4-D93F-460D-916F-C81D6BE79E07}" presName="background2" presStyleLbl="node2" presStyleIdx="1" presStyleCnt="2"/>
      <dgm:spPr/>
    </dgm:pt>
    <dgm:pt modelId="{7FC5C09A-F9CC-47D1-A7B3-F29CEB2F6862}" type="pres">
      <dgm:prSet presAssocID="{166960F4-D93F-460D-916F-C81D6BE79E07}" presName="text2" presStyleLbl="fgAcc2" presStyleIdx="1" presStyleCnt="2">
        <dgm:presLayoutVars>
          <dgm:chPref val="3"/>
        </dgm:presLayoutVars>
      </dgm:prSet>
      <dgm:spPr/>
    </dgm:pt>
    <dgm:pt modelId="{C96CECF6-3EDA-4E9B-9179-1BD941491389}" type="pres">
      <dgm:prSet presAssocID="{166960F4-D93F-460D-916F-C81D6BE79E07}" presName="hierChild3" presStyleCnt="0"/>
      <dgm:spPr/>
    </dgm:pt>
    <dgm:pt modelId="{F7195FBA-AC70-46C0-A6CD-75670F106C36}" type="pres">
      <dgm:prSet presAssocID="{E0DB66C3-8F61-4515-9BD0-D9541B92594F}" presName="Name17" presStyleLbl="parChTrans1D3" presStyleIdx="2" presStyleCnt="3"/>
      <dgm:spPr/>
    </dgm:pt>
    <dgm:pt modelId="{F59768A4-318C-454B-BDFD-50C4129CAAC0}" type="pres">
      <dgm:prSet presAssocID="{DBD72AF6-8E94-404C-ABF5-9FDFE83BD9E4}" presName="hierRoot3" presStyleCnt="0"/>
      <dgm:spPr/>
    </dgm:pt>
    <dgm:pt modelId="{101CFF28-A0C3-4EAD-B4FA-D4CA3D37A6B9}" type="pres">
      <dgm:prSet presAssocID="{DBD72AF6-8E94-404C-ABF5-9FDFE83BD9E4}" presName="composite3" presStyleCnt="0"/>
      <dgm:spPr/>
    </dgm:pt>
    <dgm:pt modelId="{F804BF46-C07B-4BAA-856A-D739A3C183FF}" type="pres">
      <dgm:prSet presAssocID="{DBD72AF6-8E94-404C-ABF5-9FDFE83BD9E4}" presName="background3" presStyleLbl="node3" presStyleIdx="2" presStyleCnt="3"/>
      <dgm:spPr/>
    </dgm:pt>
    <dgm:pt modelId="{8E4BE86D-609B-460A-9501-F56AF484D744}" type="pres">
      <dgm:prSet presAssocID="{DBD72AF6-8E94-404C-ABF5-9FDFE83BD9E4}" presName="text3" presStyleLbl="fgAcc3" presStyleIdx="2" presStyleCnt="3" custLinFactNeighborX="2250" custLinFactNeighborY="-1554">
        <dgm:presLayoutVars>
          <dgm:chPref val="3"/>
        </dgm:presLayoutVars>
      </dgm:prSet>
      <dgm:spPr/>
    </dgm:pt>
    <dgm:pt modelId="{E6605D05-F3D1-4FEE-A49A-B04C8517D0CE}" type="pres">
      <dgm:prSet presAssocID="{DBD72AF6-8E94-404C-ABF5-9FDFE83BD9E4}" presName="hierChild4" presStyleCnt="0"/>
      <dgm:spPr/>
    </dgm:pt>
  </dgm:ptLst>
  <dgm:cxnLst>
    <dgm:cxn modelId="{A4BFE904-63DB-48B1-9394-0E164F28B56D}" type="presOf" srcId="{166960F4-D93F-460D-916F-C81D6BE79E07}" destId="{7FC5C09A-F9CC-47D1-A7B3-F29CEB2F6862}" srcOrd="0" destOrd="0" presId="urn:microsoft.com/office/officeart/2005/8/layout/hierarchy1"/>
    <dgm:cxn modelId="{93FE800C-FB54-4C95-8183-2C6581DF5B11}" srcId="{087E2E27-5069-4D8A-B3D8-3C6E8D42F2E1}" destId="{166960F4-D93F-460D-916F-C81D6BE79E07}" srcOrd="1" destOrd="0" parTransId="{B721039F-AFB0-47B4-8269-547272AC92D0}" sibTransId="{CB84A1C0-803F-4041-8724-4E226F277DD1}"/>
    <dgm:cxn modelId="{EFB5190D-295A-41FA-B2D1-84CF0911A6F4}" type="presOf" srcId="{FEA53565-0A6D-406D-88CE-1350A2A36922}" destId="{1EA13796-FEBB-40CF-977F-AB9BD029E2F2}" srcOrd="0" destOrd="0" presId="urn:microsoft.com/office/officeart/2005/8/layout/hierarchy1"/>
    <dgm:cxn modelId="{7CF0B72D-8E4E-4992-A646-81CCF4806D5C}" srcId="{90FF3A1D-FA0F-4ABA-AD65-E9EFC52719B6}" destId="{A0792F9C-5A5F-4E54-AA4D-62B6CD23EBB7}" srcOrd="0" destOrd="0" parTransId="{5D93C503-E542-4F76-B2A9-4981F7E1D2C6}" sibTransId="{D49DCF0E-415B-465A-8A64-3AAB5814B3D5}"/>
    <dgm:cxn modelId="{4FB8475D-BB8E-4926-A54B-434CE1FAFD91}" srcId="{166960F4-D93F-460D-916F-C81D6BE79E07}" destId="{DBD72AF6-8E94-404C-ABF5-9FDFE83BD9E4}" srcOrd="0" destOrd="0" parTransId="{E0DB66C3-8F61-4515-9BD0-D9541B92594F}" sibTransId="{996CB464-FA07-447A-958C-B49B9944FC24}"/>
    <dgm:cxn modelId="{4A0D9169-3EF3-49B1-BC33-E55C5039BBC5}" type="presOf" srcId="{284B48A8-4A3F-4279-BDB0-77E882AF340A}" destId="{5CB39413-46AB-46F6-8347-E2418969DAC3}" srcOrd="0" destOrd="0" presId="urn:microsoft.com/office/officeart/2005/8/layout/hierarchy1"/>
    <dgm:cxn modelId="{2F32244B-E871-4159-8CCF-34569D1D0A9D}" srcId="{284B48A8-4A3F-4279-BDB0-77E882AF340A}" destId="{087E2E27-5069-4D8A-B3D8-3C6E8D42F2E1}" srcOrd="0" destOrd="0" parTransId="{417A0776-4A02-4859-8020-881A357E3378}" sibTransId="{C7C6F9E5-4CA5-4F11-BAE7-0DFD01F246AD}"/>
    <dgm:cxn modelId="{961A7B6F-8D47-4E4E-A181-32B42F0B144C}" type="presOf" srcId="{5D93C503-E542-4F76-B2A9-4981F7E1D2C6}" destId="{2CA3AD57-F68F-4B56-88D9-3683A228758D}" srcOrd="0" destOrd="0" presId="urn:microsoft.com/office/officeart/2005/8/layout/hierarchy1"/>
    <dgm:cxn modelId="{4ED06C79-33E0-418E-A38A-17F6A1582B83}" type="presOf" srcId="{B721039F-AFB0-47B4-8269-547272AC92D0}" destId="{53F0DE36-F747-4E69-B686-5869CA55172B}" srcOrd="0" destOrd="0" presId="urn:microsoft.com/office/officeart/2005/8/layout/hierarchy1"/>
    <dgm:cxn modelId="{855A8159-B4B2-465F-A07B-E6CD59B5E060}" type="presOf" srcId="{F0F77006-198F-4719-8D47-82232F7F60BB}" destId="{D817DDA3-CB40-4700-AAC6-50AA2864EF4F}" srcOrd="0" destOrd="0" presId="urn:microsoft.com/office/officeart/2005/8/layout/hierarchy1"/>
    <dgm:cxn modelId="{AF89BD59-1D91-4E58-9032-14BB851086BA}" type="presOf" srcId="{CED02C3D-9DAC-40E4-8F41-B982EA66368C}" destId="{EB23925D-1D30-425D-87CD-B15ED2D0E574}" srcOrd="0" destOrd="0" presId="urn:microsoft.com/office/officeart/2005/8/layout/hierarchy1"/>
    <dgm:cxn modelId="{3CD9EB59-46E3-4DC9-8811-D77D296FF938}" type="presOf" srcId="{1F7A6C88-EBAB-4961-8DF5-3C88779DCEA5}" destId="{732479D0-FBDF-477A-B729-C5889A12A69A}" srcOrd="0" destOrd="0" presId="urn:microsoft.com/office/officeart/2005/8/layout/hierarchy1"/>
    <dgm:cxn modelId="{950F2184-4D92-45F0-B820-A7C21B8999A0}" type="presOf" srcId="{179F648A-8A85-4447-896E-E6B9A45B05F5}" destId="{F0D08A73-AA7D-4687-8C7F-B4085CAC2C1B}" srcOrd="0" destOrd="0" presId="urn:microsoft.com/office/officeart/2005/8/layout/hierarchy1"/>
    <dgm:cxn modelId="{A14ED188-07C8-45AC-A9F1-18A4DEA66BA4}" type="presOf" srcId="{931991E2-F75C-4CA2-BB43-0B21777A9BDF}" destId="{22BBFD9D-BAE5-41BC-B4F7-9DBC35BD32C1}" srcOrd="0" destOrd="0" presId="urn:microsoft.com/office/officeart/2005/8/layout/hierarchy1"/>
    <dgm:cxn modelId="{7178BC89-1B0B-4DFD-A3D3-295AF90ABF17}" srcId="{087E2E27-5069-4D8A-B3D8-3C6E8D42F2E1}" destId="{90FF3A1D-FA0F-4ABA-AD65-E9EFC52719B6}" srcOrd="0" destOrd="0" parTransId="{931991E2-F75C-4CA2-BB43-0B21777A9BDF}" sibTransId="{B96BE6A6-5DF0-4FC7-87E6-38D6808F4222}"/>
    <dgm:cxn modelId="{078DB68B-8BC9-4383-9E0B-E5DF8EBC6318}" type="presOf" srcId="{A0792F9C-5A5F-4E54-AA4D-62B6CD23EBB7}" destId="{2478D1C2-D874-418C-92A0-7818D2FD8012}" srcOrd="0" destOrd="0" presId="urn:microsoft.com/office/officeart/2005/8/layout/hierarchy1"/>
    <dgm:cxn modelId="{B3CB8E8F-DA61-48A1-8757-D6007D110C64}" srcId="{90FF3A1D-FA0F-4ABA-AD65-E9EFC52719B6}" destId="{179F648A-8A85-4447-896E-E6B9A45B05F5}" srcOrd="1" destOrd="0" parTransId="{6942C165-629F-43D6-AD32-DDF62C1F2981}" sibTransId="{EE439325-F777-4342-91B8-232631E3974B}"/>
    <dgm:cxn modelId="{6DD12B9B-12E4-480B-A2CC-600A68B783A8}" srcId="{A0792F9C-5A5F-4E54-AA4D-62B6CD23EBB7}" destId="{A380381E-FA31-4BA4-9C36-C0CC2597D2DA}" srcOrd="0" destOrd="0" parTransId="{1F7A6C88-EBAB-4961-8DF5-3C88779DCEA5}" sibTransId="{2838C49A-B677-4B40-B810-B05ABF51CBCA}"/>
    <dgm:cxn modelId="{82A7D39D-EF11-45D6-9DB9-BE47D4A337A5}" type="presOf" srcId="{90FF3A1D-FA0F-4ABA-AD65-E9EFC52719B6}" destId="{B3099DA5-6F6C-40DB-B6EE-45EA2A6183FD}" srcOrd="0" destOrd="0" presId="urn:microsoft.com/office/officeart/2005/8/layout/hierarchy1"/>
    <dgm:cxn modelId="{B97BDCA2-758B-44A3-913F-C13FC4A824F2}" type="presOf" srcId="{24FFACD2-A212-40E2-A7B8-7AF67188F65C}" destId="{1B632BF0-56FD-4AFD-BAC9-ECE27EDFF8D6}" srcOrd="0" destOrd="0" presId="urn:microsoft.com/office/officeart/2005/8/layout/hierarchy1"/>
    <dgm:cxn modelId="{7B6011A4-A9E5-4DE0-8283-325E72FE7EBE}" srcId="{179F648A-8A85-4447-896E-E6B9A45B05F5}" destId="{24FFACD2-A212-40E2-A7B8-7AF67188F65C}" srcOrd="0" destOrd="0" parTransId="{F0F77006-198F-4719-8D47-82232F7F60BB}" sibTransId="{93E6556D-058F-4E79-9E65-E9AFD0C4635B}"/>
    <dgm:cxn modelId="{583467A7-11B2-4204-AA2D-375D475950B7}" type="presOf" srcId="{6942C165-629F-43D6-AD32-DDF62C1F2981}" destId="{9B48E424-9610-4AE9-83CC-F09DFB078C36}" srcOrd="0" destOrd="0" presId="urn:microsoft.com/office/officeart/2005/8/layout/hierarchy1"/>
    <dgm:cxn modelId="{C87439AA-FCE4-4B99-92FB-D2ACFB875530}" type="presOf" srcId="{087E2E27-5069-4D8A-B3D8-3C6E8D42F2E1}" destId="{A3D7DB4C-6296-42E4-80BA-4A7542B82860}" srcOrd="0" destOrd="0" presId="urn:microsoft.com/office/officeart/2005/8/layout/hierarchy1"/>
    <dgm:cxn modelId="{967AE2BA-48ED-4372-9CF8-A1B8B1FB90A7}" type="presOf" srcId="{DBD72AF6-8E94-404C-ABF5-9FDFE83BD9E4}" destId="{8E4BE86D-609B-460A-9501-F56AF484D744}" srcOrd="0" destOrd="0" presId="urn:microsoft.com/office/officeart/2005/8/layout/hierarchy1"/>
    <dgm:cxn modelId="{CAFB05E7-9DFD-435E-9BA6-D903F6969642}" type="presOf" srcId="{A380381E-FA31-4BA4-9C36-C0CC2597D2DA}" destId="{757A5B3D-2074-4820-93D0-DB2652040814}" srcOrd="0" destOrd="0" presId="urn:microsoft.com/office/officeart/2005/8/layout/hierarchy1"/>
    <dgm:cxn modelId="{F82482EC-6D83-41B6-A0BD-44D949ED82AB}" type="presOf" srcId="{E0DB66C3-8F61-4515-9BD0-D9541B92594F}" destId="{F7195FBA-AC70-46C0-A6CD-75670F106C36}" srcOrd="0" destOrd="0" presId="urn:microsoft.com/office/officeart/2005/8/layout/hierarchy1"/>
    <dgm:cxn modelId="{3077A5F9-1EAD-44E2-B572-7B22C8371A17}" srcId="{A0792F9C-5A5F-4E54-AA4D-62B6CD23EBB7}" destId="{CED02C3D-9DAC-40E4-8F41-B982EA66368C}" srcOrd="1" destOrd="0" parTransId="{FEA53565-0A6D-406D-88CE-1350A2A36922}" sibTransId="{D3063C10-5045-42DA-A831-AB45E0B5D2BF}"/>
    <dgm:cxn modelId="{9FD32E3C-0212-40A8-B20F-2FA9971EDF33}" type="presParOf" srcId="{5CB39413-46AB-46F6-8347-E2418969DAC3}" destId="{600AAC7E-922B-45E9-B95A-5C96FCF1CEAF}" srcOrd="0" destOrd="0" presId="urn:microsoft.com/office/officeart/2005/8/layout/hierarchy1"/>
    <dgm:cxn modelId="{17F5654F-719C-46E0-8FFA-B709C530E5E2}" type="presParOf" srcId="{600AAC7E-922B-45E9-B95A-5C96FCF1CEAF}" destId="{1A76D34C-C8B4-4DE7-8866-B944BD27149B}" srcOrd="0" destOrd="0" presId="urn:microsoft.com/office/officeart/2005/8/layout/hierarchy1"/>
    <dgm:cxn modelId="{FE502830-5B91-4CC8-8FEC-A7B8F7FE7DB3}" type="presParOf" srcId="{1A76D34C-C8B4-4DE7-8866-B944BD27149B}" destId="{DB10B2E3-154D-4947-967C-01BA6291A8C9}" srcOrd="0" destOrd="0" presId="urn:microsoft.com/office/officeart/2005/8/layout/hierarchy1"/>
    <dgm:cxn modelId="{13C59BB5-D057-4AC7-A004-A4EC420C43BA}" type="presParOf" srcId="{1A76D34C-C8B4-4DE7-8866-B944BD27149B}" destId="{A3D7DB4C-6296-42E4-80BA-4A7542B82860}" srcOrd="1" destOrd="0" presId="urn:microsoft.com/office/officeart/2005/8/layout/hierarchy1"/>
    <dgm:cxn modelId="{8F374FE4-4859-4766-A4D9-F73F3ECC87EB}" type="presParOf" srcId="{600AAC7E-922B-45E9-B95A-5C96FCF1CEAF}" destId="{8AC877DF-8F47-46EB-932D-F9DC37C7D757}" srcOrd="1" destOrd="0" presId="urn:microsoft.com/office/officeart/2005/8/layout/hierarchy1"/>
    <dgm:cxn modelId="{FF2B6292-C444-4FFB-B4F4-C77262F77019}" type="presParOf" srcId="{8AC877DF-8F47-46EB-932D-F9DC37C7D757}" destId="{22BBFD9D-BAE5-41BC-B4F7-9DBC35BD32C1}" srcOrd="0" destOrd="0" presId="urn:microsoft.com/office/officeart/2005/8/layout/hierarchy1"/>
    <dgm:cxn modelId="{4D04D5D7-E724-4951-B04C-A4C7BBB5C876}" type="presParOf" srcId="{8AC877DF-8F47-46EB-932D-F9DC37C7D757}" destId="{19016F02-0261-4914-A728-223AB598B0E1}" srcOrd="1" destOrd="0" presId="urn:microsoft.com/office/officeart/2005/8/layout/hierarchy1"/>
    <dgm:cxn modelId="{7BE5F995-CA9E-4CC3-93EC-1C2088B65B2C}" type="presParOf" srcId="{19016F02-0261-4914-A728-223AB598B0E1}" destId="{D1060340-E9AC-47C1-B0FE-D61E6BEDA520}" srcOrd="0" destOrd="0" presId="urn:microsoft.com/office/officeart/2005/8/layout/hierarchy1"/>
    <dgm:cxn modelId="{9CB0052B-B21D-475C-9842-9C8C069CDB73}" type="presParOf" srcId="{D1060340-E9AC-47C1-B0FE-D61E6BEDA520}" destId="{A1798382-061B-4A7B-96AA-74030F74F048}" srcOrd="0" destOrd="0" presId="urn:microsoft.com/office/officeart/2005/8/layout/hierarchy1"/>
    <dgm:cxn modelId="{907B2AF3-B064-4698-B474-1EE0AD90C6E9}" type="presParOf" srcId="{D1060340-E9AC-47C1-B0FE-D61E6BEDA520}" destId="{B3099DA5-6F6C-40DB-B6EE-45EA2A6183FD}" srcOrd="1" destOrd="0" presId="urn:microsoft.com/office/officeart/2005/8/layout/hierarchy1"/>
    <dgm:cxn modelId="{A4BA8059-E9ED-460B-AA01-13ABCE676EB9}" type="presParOf" srcId="{19016F02-0261-4914-A728-223AB598B0E1}" destId="{DCD30ADB-EFEC-4DE1-9975-55712E942131}" srcOrd="1" destOrd="0" presId="urn:microsoft.com/office/officeart/2005/8/layout/hierarchy1"/>
    <dgm:cxn modelId="{92A131E2-BB73-4A08-9530-E361B8A9C225}" type="presParOf" srcId="{DCD30ADB-EFEC-4DE1-9975-55712E942131}" destId="{2CA3AD57-F68F-4B56-88D9-3683A228758D}" srcOrd="0" destOrd="0" presId="urn:microsoft.com/office/officeart/2005/8/layout/hierarchy1"/>
    <dgm:cxn modelId="{36B9E9C4-97C6-458A-BC4D-4E9B9B113D72}" type="presParOf" srcId="{DCD30ADB-EFEC-4DE1-9975-55712E942131}" destId="{A89476E3-5494-48E6-A68D-4587EECA9017}" srcOrd="1" destOrd="0" presId="urn:microsoft.com/office/officeart/2005/8/layout/hierarchy1"/>
    <dgm:cxn modelId="{265C161C-14BE-4D49-ADD3-2283F9C3BE2E}" type="presParOf" srcId="{A89476E3-5494-48E6-A68D-4587EECA9017}" destId="{1005B86A-E892-4ADB-A2CB-679F964C4E44}" srcOrd="0" destOrd="0" presId="urn:microsoft.com/office/officeart/2005/8/layout/hierarchy1"/>
    <dgm:cxn modelId="{2B48AE0C-5C6C-4C6F-97E9-BDE7547EA771}" type="presParOf" srcId="{1005B86A-E892-4ADB-A2CB-679F964C4E44}" destId="{51B15F63-C1C4-41DA-9DD5-14ABD0F5B8A7}" srcOrd="0" destOrd="0" presId="urn:microsoft.com/office/officeart/2005/8/layout/hierarchy1"/>
    <dgm:cxn modelId="{F5610D27-14A6-49DB-98C6-9FD029EFC056}" type="presParOf" srcId="{1005B86A-E892-4ADB-A2CB-679F964C4E44}" destId="{2478D1C2-D874-418C-92A0-7818D2FD8012}" srcOrd="1" destOrd="0" presId="urn:microsoft.com/office/officeart/2005/8/layout/hierarchy1"/>
    <dgm:cxn modelId="{12645450-CAC6-47A5-A9D9-2DDF18FC45CC}" type="presParOf" srcId="{A89476E3-5494-48E6-A68D-4587EECA9017}" destId="{8AB43BAC-316D-4763-9B9D-5532F2A4B0E2}" srcOrd="1" destOrd="0" presId="urn:microsoft.com/office/officeart/2005/8/layout/hierarchy1"/>
    <dgm:cxn modelId="{AF1C52CE-4F4C-4D35-A686-02CA5A285C99}" type="presParOf" srcId="{8AB43BAC-316D-4763-9B9D-5532F2A4B0E2}" destId="{732479D0-FBDF-477A-B729-C5889A12A69A}" srcOrd="0" destOrd="0" presId="urn:microsoft.com/office/officeart/2005/8/layout/hierarchy1"/>
    <dgm:cxn modelId="{E4E420B6-8FF8-410B-A141-A06B5CDE8E02}" type="presParOf" srcId="{8AB43BAC-316D-4763-9B9D-5532F2A4B0E2}" destId="{3844BD20-6DD0-433C-8A98-51AB9F7A1769}" srcOrd="1" destOrd="0" presId="urn:microsoft.com/office/officeart/2005/8/layout/hierarchy1"/>
    <dgm:cxn modelId="{85A34B8F-54F0-4772-B741-C38D34782B00}" type="presParOf" srcId="{3844BD20-6DD0-433C-8A98-51AB9F7A1769}" destId="{92E9F804-BC72-48CD-A9AA-BF95227ED164}" srcOrd="0" destOrd="0" presId="urn:microsoft.com/office/officeart/2005/8/layout/hierarchy1"/>
    <dgm:cxn modelId="{4D8CDCA9-1C5C-4870-AF27-A141BD749126}" type="presParOf" srcId="{92E9F804-BC72-48CD-A9AA-BF95227ED164}" destId="{208CFC6D-ED33-4126-A521-C2B47910CED6}" srcOrd="0" destOrd="0" presId="urn:microsoft.com/office/officeart/2005/8/layout/hierarchy1"/>
    <dgm:cxn modelId="{6904E6A0-8A1C-46F5-B135-31C612F8CA33}" type="presParOf" srcId="{92E9F804-BC72-48CD-A9AA-BF95227ED164}" destId="{757A5B3D-2074-4820-93D0-DB2652040814}" srcOrd="1" destOrd="0" presId="urn:microsoft.com/office/officeart/2005/8/layout/hierarchy1"/>
    <dgm:cxn modelId="{5D312181-2D28-4B50-90A7-BC9FD996D3E4}" type="presParOf" srcId="{3844BD20-6DD0-433C-8A98-51AB9F7A1769}" destId="{787552E8-BB1A-477F-A847-97535C9D7C37}" srcOrd="1" destOrd="0" presId="urn:microsoft.com/office/officeart/2005/8/layout/hierarchy1"/>
    <dgm:cxn modelId="{4EC965EA-E952-4EB4-B994-6135FCE6C319}" type="presParOf" srcId="{8AB43BAC-316D-4763-9B9D-5532F2A4B0E2}" destId="{1EA13796-FEBB-40CF-977F-AB9BD029E2F2}" srcOrd="2" destOrd="0" presId="urn:microsoft.com/office/officeart/2005/8/layout/hierarchy1"/>
    <dgm:cxn modelId="{A0250077-9F24-4EE8-9E4F-3B274197585C}" type="presParOf" srcId="{8AB43BAC-316D-4763-9B9D-5532F2A4B0E2}" destId="{0B74F48F-3B5B-471A-9222-9406E72D1318}" srcOrd="3" destOrd="0" presId="urn:microsoft.com/office/officeart/2005/8/layout/hierarchy1"/>
    <dgm:cxn modelId="{2E2BEBA3-A277-4B87-9982-56AB6172DCC8}" type="presParOf" srcId="{0B74F48F-3B5B-471A-9222-9406E72D1318}" destId="{E7B523D6-7AEA-4821-A013-AA9507AA8E88}" srcOrd="0" destOrd="0" presId="urn:microsoft.com/office/officeart/2005/8/layout/hierarchy1"/>
    <dgm:cxn modelId="{762855D5-853C-4F6B-BAFC-CB4E4B2728A6}" type="presParOf" srcId="{E7B523D6-7AEA-4821-A013-AA9507AA8E88}" destId="{D3830F2F-120A-4877-9033-6D889F5BF302}" srcOrd="0" destOrd="0" presId="urn:microsoft.com/office/officeart/2005/8/layout/hierarchy1"/>
    <dgm:cxn modelId="{BD7B1F31-4334-496D-9713-B1B750771128}" type="presParOf" srcId="{E7B523D6-7AEA-4821-A013-AA9507AA8E88}" destId="{EB23925D-1D30-425D-87CD-B15ED2D0E574}" srcOrd="1" destOrd="0" presId="urn:microsoft.com/office/officeart/2005/8/layout/hierarchy1"/>
    <dgm:cxn modelId="{9DB9E98A-692D-4222-90A3-279DDE7AEBFD}" type="presParOf" srcId="{0B74F48F-3B5B-471A-9222-9406E72D1318}" destId="{2291909C-E86D-47F6-BA58-CC8A9C59DA9F}" srcOrd="1" destOrd="0" presId="urn:microsoft.com/office/officeart/2005/8/layout/hierarchy1"/>
    <dgm:cxn modelId="{AC466428-EDB9-4072-9B1C-27C2AFE6F5EF}" type="presParOf" srcId="{DCD30ADB-EFEC-4DE1-9975-55712E942131}" destId="{9B48E424-9610-4AE9-83CC-F09DFB078C36}" srcOrd="2" destOrd="0" presId="urn:microsoft.com/office/officeart/2005/8/layout/hierarchy1"/>
    <dgm:cxn modelId="{54060F8B-1376-466F-85BA-3D3DE3F4A6B0}" type="presParOf" srcId="{DCD30ADB-EFEC-4DE1-9975-55712E942131}" destId="{7CE76391-2906-4A93-B7D3-F7B3123C985B}" srcOrd="3" destOrd="0" presId="urn:microsoft.com/office/officeart/2005/8/layout/hierarchy1"/>
    <dgm:cxn modelId="{34401CFA-E918-4398-85B0-4C934447DCBA}" type="presParOf" srcId="{7CE76391-2906-4A93-B7D3-F7B3123C985B}" destId="{88380088-A6D5-41B5-9B15-875DF27D06C1}" srcOrd="0" destOrd="0" presId="urn:microsoft.com/office/officeart/2005/8/layout/hierarchy1"/>
    <dgm:cxn modelId="{8AD6FADD-A800-461F-BA0C-A8CC758CE0A4}" type="presParOf" srcId="{88380088-A6D5-41B5-9B15-875DF27D06C1}" destId="{5CCD9F63-05B5-4957-A800-93821C076E9A}" srcOrd="0" destOrd="0" presId="urn:microsoft.com/office/officeart/2005/8/layout/hierarchy1"/>
    <dgm:cxn modelId="{B80F226F-B69A-4236-B73D-3657CAC6DFC3}" type="presParOf" srcId="{88380088-A6D5-41B5-9B15-875DF27D06C1}" destId="{F0D08A73-AA7D-4687-8C7F-B4085CAC2C1B}" srcOrd="1" destOrd="0" presId="urn:microsoft.com/office/officeart/2005/8/layout/hierarchy1"/>
    <dgm:cxn modelId="{CA25E429-102F-4F4E-9E5D-A85F37C04D31}" type="presParOf" srcId="{7CE76391-2906-4A93-B7D3-F7B3123C985B}" destId="{E1DFAD1A-2E0A-4981-97BD-986D193C10A4}" srcOrd="1" destOrd="0" presId="urn:microsoft.com/office/officeart/2005/8/layout/hierarchy1"/>
    <dgm:cxn modelId="{B39A6203-034D-4498-8F15-454AC3D1A5F2}" type="presParOf" srcId="{E1DFAD1A-2E0A-4981-97BD-986D193C10A4}" destId="{D817DDA3-CB40-4700-AAC6-50AA2864EF4F}" srcOrd="0" destOrd="0" presId="urn:microsoft.com/office/officeart/2005/8/layout/hierarchy1"/>
    <dgm:cxn modelId="{0A5BD8F4-B6B8-4F1A-B1FC-AA48AB6A2B60}" type="presParOf" srcId="{E1DFAD1A-2E0A-4981-97BD-986D193C10A4}" destId="{10502486-0C4B-41CB-B389-3A96CFB56531}" srcOrd="1" destOrd="0" presId="urn:microsoft.com/office/officeart/2005/8/layout/hierarchy1"/>
    <dgm:cxn modelId="{0E3C746E-7729-4E4A-AA01-1A8662E4C15F}" type="presParOf" srcId="{10502486-0C4B-41CB-B389-3A96CFB56531}" destId="{1737D29E-123A-4612-859A-06F769A3670B}" srcOrd="0" destOrd="0" presId="urn:microsoft.com/office/officeart/2005/8/layout/hierarchy1"/>
    <dgm:cxn modelId="{89B56E5B-DA73-4F5F-A4C7-392663A201D0}" type="presParOf" srcId="{1737D29E-123A-4612-859A-06F769A3670B}" destId="{80232F50-95C0-4F76-A70F-2F655F4A2152}" srcOrd="0" destOrd="0" presId="urn:microsoft.com/office/officeart/2005/8/layout/hierarchy1"/>
    <dgm:cxn modelId="{7816328B-7A2A-4F4E-BDCF-549FC7F2F26C}" type="presParOf" srcId="{1737D29E-123A-4612-859A-06F769A3670B}" destId="{1B632BF0-56FD-4AFD-BAC9-ECE27EDFF8D6}" srcOrd="1" destOrd="0" presId="urn:microsoft.com/office/officeart/2005/8/layout/hierarchy1"/>
    <dgm:cxn modelId="{586615D4-C304-4A62-B748-E29360EF90C0}" type="presParOf" srcId="{10502486-0C4B-41CB-B389-3A96CFB56531}" destId="{ABBADEB4-0705-4ECB-B59C-D2B39336F58D}" srcOrd="1" destOrd="0" presId="urn:microsoft.com/office/officeart/2005/8/layout/hierarchy1"/>
    <dgm:cxn modelId="{0556B492-1CD5-4FDC-8EA8-7617203DE538}" type="presParOf" srcId="{8AC877DF-8F47-46EB-932D-F9DC37C7D757}" destId="{53F0DE36-F747-4E69-B686-5869CA55172B}" srcOrd="2" destOrd="0" presId="urn:microsoft.com/office/officeart/2005/8/layout/hierarchy1"/>
    <dgm:cxn modelId="{03F563B3-2B51-4026-8FBF-318E1FA4F6F2}" type="presParOf" srcId="{8AC877DF-8F47-46EB-932D-F9DC37C7D757}" destId="{5D2B29BE-9408-4F66-9E31-EE73AAB162CF}" srcOrd="3" destOrd="0" presId="urn:microsoft.com/office/officeart/2005/8/layout/hierarchy1"/>
    <dgm:cxn modelId="{0D05C7DA-30CA-467D-8809-FF8AEF438C39}" type="presParOf" srcId="{5D2B29BE-9408-4F66-9E31-EE73AAB162CF}" destId="{A05648F6-4C69-49C6-8D36-DE9B5F294028}" srcOrd="0" destOrd="0" presId="urn:microsoft.com/office/officeart/2005/8/layout/hierarchy1"/>
    <dgm:cxn modelId="{A9371E5C-34B5-4802-A842-D2937A800D09}" type="presParOf" srcId="{A05648F6-4C69-49C6-8D36-DE9B5F294028}" destId="{A3F9BF18-7283-4999-B46F-4DAF74EF15A4}" srcOrd="0" destOrd="0" presId="urn:microsoft.com/office/officeart/2005/8/layout/hierarchy1"/>
    <dgm:cxn modelId="{EC489223-750A-4B92-B0C5-5AC5263D95A0}" type="presParOf" srcId="{A05648F6-4C69-49C6-8D36-DE9B5F294028}" destId="{7FC5C09A-F9CC-47D1-A7B3-F29CEB2F6862}" srcOrd="1" destOrd="0" presId="urn:microsoft.com/office/officeart/2005/8/layout/hierarchy1"/>
    <dgm:cxn modelId="{D36EB0F8-8616-404F-8B69-19B2CC3BEC45}" type="presParOf" srcId="{5D2B29BE-9408-4F66-9E31-EE73AAB162CF}" destId="{C96CECF6-3EDA-4E9B-9179-1BD941491389}" srcOrd="1" destOrd="0" presId="urn:microsoft.com/office/officeart/2005/8/layout/hierarchy1"/>
    <dgm:cxn modelId="{C29816F6-5EB7-4D0A-ACCD-012799E2215C}" type="presParOf" srcId="{C96CECF6-3EDA-4E9B-9179-1BD941491389}" destId="{F7195FBA-AC70-46C0-A6CD-75670F106C36}" srcOrd="0" destOrd="0" presId="urn:microsoft.com/office/officeart/2005/8/layout/hierarchy1"/>
    <dgm:cxn modelId="{EB352635-8E6C-4EEC-9ABA-5EC0C5169015}" type="presParOf" srcId="{C96CECF6-3EDA-4E9B-9179-1BD941491389}" destId="{F59768A4-318C-454B-BDFD-50C4129CAAC0}" srcOrd="1" destOrd="0" presId="urn:microsoft.com/office/officeart/2005/8/layout/hierarchy1"/>
    <dgm:cxn modelId="{7D414EE5-3B87-4E83-999A-734F9236152E}" type="presParOf" srcId="{F59768A4-318C-454B-BDFD-50C4129CAAC0}" destId="{101CFF28-A0C3-4EAD-B4FA-D4CA3D37A6B9}" srcOrd="0" destOrd="0" presId="urn:microsoft.com/office/officeart/2005/8/layout/hierarchy1"/>
    <dgm:cxn modelId="{5E035049-B109-4A65-BEC4-1A0A1F5F78E8}" type="presParOf" srcId="{101CFF28-A0C3-4EAD-B4FA-D4CA3D37A6B9}" destId="{F804BF46-C07B-4BAA-856A-D739A3C183FF}" srcOrd="0" destOrd="0" presId="urn:microsoft.com/office/officeart/2005/8/layout/hierarchy1"/>
    <dgm:cxn modelId="{183F392C-B46B-4279-B37F-74C76A090EBC}" type="presParOf" srcId="{101CFF28-A0C3-4EAD-B4FA-D4CA3D37A6B9}" destId="{8E4BE86D-609B-460A-9501-F56AF484D744}" srcOrd="1" destOrd="0" presId="urn:microsoft.com/office/officeart/2005/8/layout/hierarchy1"/>
    <dgm:cxn modelId="{187E9269-13D9-44DB-956D-ABC48083C9DB}" type="presParOf" srcId="{F59768A4-318C-454B-BDFD-50C4129CAAC0}" destId="{E6605D05-F3D1-4FEE-A49A-B04C8517D0CE}"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4B48A8-4A3F-4279-BDB0-77E882AF340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87E2E27-5069-4D8A-B3D8-3C6E8D42F2E1}">
      <dgm:prSet phldrT="[Text]"/>
      <dgm:spPr/>
      <dgm:t>
        <a:bodyPr/>
        <a:lstStyle/>
        <a:p>
          <a:r>
            <a:rPr lang="en-GB" dirty="0"/>
            <a:t>root</a:t>
          </a:r>
          <a:endParaRPr lang="en-US" dirty="0"/>
        </a:p>
      </dgm:t>
    </dgm:pt>
    <dgm:pt modelId="{417A0776-4A02-4859-8020-881A357E3378}" type="parTrans" cxnId="{2F32244B-E871-4159-8CCF-34569D1D0A9D}">
      <dgm:prSet/>
      <dgm:spPr/>
      <dgm:t>
        <a:bodyPr/>
        <a:lstStyle/>
        <a:p>
          <a:endParaRPr lang="en-US"/>
        </a:p>
      </dgm:t>
    </dgm:pt>
    <dgm:pt modelId="{C7C6F9E5-4CA5-4F11-BAE7-0DFD01F246AD}" type="sibTrans" cxnId="{2F32244B-E871-4159-8CCF-34569D1D0A9D}">
      <dgm:prSet/>
      <dgm:spPr/>
      <dgm:t>
        <a:bodyPr/>
        <a:lstStyle/>
        <a:p>
          <a:endParaRPr lang="en-US"/>
        </a:p>
      </dgm:t>
    </dgm:pt>
    <dgm:pt modelId="{90FF3A1D-FA0F-4ABA-AD65-E9EFC52719B6}">
      <dgm:prSet phldrT="[Text]"/>
      <dgm:spPr/>
      <dgm:t>
        <a:bodyPr/>
        <a:lstStyle/>
        <a:p>
          <a:r>
            <a:rPr lang="en-GB" dirty="0"/>
            <a:t>Folder1</a:t>
          </a:r>
          <a:endParaRPr lang="en-US" dirty="0"/>
        </a:p>
      </dgm:t>
    </dgm:pt>
    <dgm:pt modelId="{931991E2-F75C-4CA2-BB43-0B21777A9BDF}" type="parTrans" cxnId="{7178BC89-1B0B-4DFD-A3D3-295AF90ABF17}">
      <dgm:prSet/>
      <dgm:spPr/>
      <dgm:t>
        <a:bodyPr/>
        <a:lstStyle/>
        <a:p>
          <a:endParaRPr lang="en-US"/>
        </a:p>
      </dgm:t>
    </dgm:pt>
    <dgm:pt modelId="{B96BE6A6-5DF0-4FC7-87E6-38D6808F4222}" type="sibTrans" cxnId="{7178BC89-1B0B-4DFD-A3D3-295AF90ABF17}">
      <dgm:prSet/>
      <dgm:spPr/>
      <dgm:t>
        <a:bodyPr/>
        <a:lstStyle/>
        <a:p>
          <a:endParaRPr lang="en-US"/>
        </a:p>
      </dgm:t>
    </dgm:pt>
    <dgm:pt modelId="{A0792F9C-5A5F-4E54-AA4D-62B6CD23EBB7}">
      <dgm:prSet phldrT="[Text]"/>
      <dgm:spPr>
        <a:solidFill>
          <a:srgbClr val="FFC000"/>
        </a:solidFill>
      </dgm:spPr>
      <dgm:t>
        <a:bodyPr/>
        <a:lstStyle/>
        <a:p>
          <a:r>
            <a:rPr lang="en-GB" dirty="0"/>
            <a:t>Subfolder1</a:t>
          </a:r>
          <a:endParaRPr lang="en-US" dirty="0"/>
        </a:p>
      </dgm:t>
    </dgm:pt>
    <dgm:pt modelId="{5D93C503-E542-4F76-B2A9-4981F7E1D2C6}" type="parTrans" cxnId="{7CF0B72D-8E4E-4992-A646-81CCF4806D5C}">
      <dgm:prSet/>
      <dgm:spPr/>
      <dgm:t>
        <a:bodyPr/>
        <a:lstStyle/>
        <a:p>
          <a:endParaRPr lang="en-US"/>
        </a:p>
      </dgm:t>
    </dgm:pt>
    <dgm:pt modelId="{D49DCF0E-415B-465A-8A64-3AAB5814B3D5}" type="sibTrans" cxnId="{7CF0B72D-8E4E-4992-A646-81CCF4806D5C}">
      <dgm:prSet/>
      <dgm:spPr/>
      <dgm:t>
        <a:bodyPr/>
        <a:lstStyle/>
        <a:p>
          <a:endParaRPr lang="en-US"/>
        </a:p>
      </dgm:t>
    </dgm:pt>
    <dgm:pt modelId="{179F648A-8A85-4447-896E-E6B9A45B05F5}">
      <dgm:prSet phldrT="[Text]"/>
      <dgm:spPr/>
      <dgm:t>
        <a:bodyPr/>
        <a:lstStyle/>
        <a:p>
          <a:r>
            <a:rPr lang="en-GB" dirty="0"/>
            <a:t>Subfolder2</a:t>
          </a:r>
          <a:endParaRPr lang="en-US" dirty="0"/>
        </a:p>
      </dgm:t>
    </dgm:pt>
    <dgm:pt modelId="{6942C165-629F-43D6-AD32-DDF62C1F2981}" type="parTrans" cxnId="{B3CB8E8F-DA61-48A1-8757-D6007D110C64}">
      <dgm:prSet/>
      <dgm:spPr/>
      <dgm:t>
        <a:bodyPr/>
        <a:lstStyle/>
        <a:p>
          <a:endParaRPr lang="en-US"/>
        </a:p>
      </dgm:t>
    </dgm:pt>
    <dgm:pt modelId="{EE439325-F777-4342-91B8-232631E3974B}" type="sibTrans" cxnId="{B3CB8E8F-DA61-48A1-8757-D6007D110C64}">
      <dgm:prSet/>
      <dgm:spPr/>
      <dgm:t>
        <a:bodyPr/>
        <a:lstStyle/>
        <a:p>
          <a:endParaRPr lang="en-US"/>
        </a:p>
      </dgm:t>
    </dgm:pt>
    <dgm:pt modelId="{166960F4-D93F-460D-916F-C81D6BE79E07}">
      <dgm:prSet phldrT="[Text]"/>
      <dgm:spPr/>
      <dgm:t>
        <a:bodyPr/>
        <a:lstStyle/>
        <a:p>
          <a:r>
            <a:rPr lang="en-GB" dirty="0"/>
            <a:t>Folder2</a:t>
          </a:r>
          <a:endParaRPr lang="en-US" dirty="0"/>
        </a:p>
      </dgm:t>
    </dgm:pt>
    <dgm:pt modelId="{B721039F-AFB0-47B4-8269-547272AC92D0}" type="parTrans" cxnId="{93FE800C-FB54-4C95-8183-2C6581DF5B11}">
      <dgm:prSet/>
      <dgm:spPr/>
      <dgm:t>
        <a:bodyPr/>
        <a:lstStyle/>
        <a:p>
          <a:endParaRPr lang="en-US"/>
        </a:p>
      </dgm:t>
    </dgm:pt>
    <dgm:pt modelId="{CB84A1C0-803F-4041-8724-4E226F277DD1}" type="sibTrans" cxnId="{93FE800C-FB54-4C95-8183-2C6581DF5B11}">
      <dgm:prSet/>
      <dgm:spPr/>
      <dgm:t>
        <a:bodyPr/>
        <a:lstStyle/>
        <a:p>
          <a:endParaRPr lang="en-US"/>
        </a:p>
      </dgm:t>
    </dgm:pt>
    <dgm:pt modelId="{A380381E-FA31-4BA4-9C36-C0CC2597D2DA}">
      <dgm:prSet phldrT="[Text]"/>
      <dgm:spPr>
        <a:solidFill>
          <a:srgbClr val="92D050">
            <a:alpha val="90000"/>
          </a:srgbClr>
        </a:solidFill>
      </dgm:spPr>
      <dgm:t>
        <a:bodyPr/>
        <a:lstStyle/>
        <a:p>
          <a:r>
            <a:rPr lang="en-GB" dirty="0" err="1"/>
            <a:t>fileB</a:t>
          </a:r>
          <a:endParaRPr lang="en-US" dirty="0"/>
        </a:p>
      </dgm:t>
    </dgm:pt>
    <dgm:pt modelId="{1F7A6C88-EBAB-4961-8DF5-3C88779DCEA5}" type="parTrans" cxnId="{6DD12B9B-12E4-480B-A2CC-600A68B783A8}">
      <dgm:prSet/>
      <dgm:spPr/>
      <dgm:t>
        <a:bodyPr/>
        <a:lstStyle/>
        <a:p>
          <a:endParaRPr lang="en-US"/>
        </a:p>
      </dgm:t>
    </dgm:pt>
    <dgm:pt modelId="{2838C49A-B677-4B40-B810-B05ABF51CBCA}" type="sibTrans" cxnId="{6DD12B9B-12E4-480B-A2CC-600A68B783A8}">
      <dgm:prSet/>
      <dgm:spPr/>
      <dgm:t>
        <a:bodyPr/>
        <a:lstStyle/>
        <a:p>
          <a:endParaRPr lang="en-US"/>
        </a:p>
      </dgm:t>
    </dgm:pt>
    <dgm:pt modelId="{CED02C3D-9DAC-40E4-8F41-B982EA66368C}">
      <dgm:prSet phldrT="[Text]"/>
      <dgm:spPr>
        <a:solidFill>
          <a:srgbClr val="FF0000"/>
        </a:solidFill>
      </dgm:spPr>
      <dgm:t>
        <a:bodyPr/>
        <a:lstStyle/>
        <a:p>
          <a:r>
            <a:rPr lang="en-GB" dirty="0" err="1"/>
            <a:t>fileC</a:t>
          </a:r>
          <a:endParaRPr lang="en-US" dirty="0"/>
        </a:p>
      </dgm:t>
    </dgm:pt>
    <dgm:pt modelId="{FEA53565-0A6D-406D-88CE-1350A2A36922}" type="parTrans" cxnId="{3077A5F9-1EAD-44E2-B572-7B22C8371A17}">
      <dgm:prSet/>
      <dgm:spPr/>
      <dgm:t>
        <a:bodyPr/>
        <a:lstStyle/>
        <a:p>
          <a:endParaRPr lang="en-US"/>
        </a:p>
      </dgm:t>
    </dgm:pt>
    <dgm:pt modelId="{D3063C10-5045-42DA-A831-AB45E0B5D2BF}" type="sibTrans" cxnId="{3077A5F9-1EAD-44E2-B572-7B22C8371A17}">
      <dgm:prSet/>
      <dgm:spPr/>
      <dgm:t>
        <a:bodyPr/>
        <a:lstStyle/>
        <a:p>
          <a:endParaRPr lang="en-US"/>
        </a:p>
      </dgm:t>
    </dgm:pt>
    <dgm:pt modelId="{24FFACD2-A212-40E2-A7B8-7AF67188F65C}">
      <dgm:prSet phldrT="[Text]"/>
      <dgm:spPr/>
      <dgm:t>
        <a:bodyPr/>
        <a:lstStyle/>
        <a:p>
          <a:r>
            <a:rPr lang="en-GB" dirty="0" err="1"/>
            <a:t>fileD</a:t>
          </a:r>
          <a:endParaRPr lang="en-US" dirty="0"/>
        </a:p>
      </dgm:t>
    </dgm:pt>
    <dgm:pt modelId="{F0F77006-198F-4719-8D47-82232F7F60BB}" type="parTrans" cxnId="{7B6011A4-A9E5-4DE0-8283-325E72FE7EBE}">
      <dgm:prSet/>
      <dgm:spPr/>
      <dgm:t>
        <a:bodyPr/>
        <a:lstStyle/>
        <a:p>
          <a:endParaRPr lang="en-US"/>
        </a:p>
      </dgm:t>
    </dgm:pt>
    <dgm:pt modelId="{93E6556D-058F-4E79-9E65-E9AFD0C4635B}" type="sibTrans" cxnId="{7B6011A4-A9E5-4DE0-8283-325E72FE7EBE}">
      <dgm:prSet/>
      <dgm:spPr/>
      <dgm:t>
        <a:bodyPr/>
        <a:lstStyle/>
        <a:p>
          <a:endParaRPr lang="en-US"/>
        </a:p>
      </dgm:t>
    </dgm:pt>
    <dgm:pt modelId="{470B9148-3FB8-4EC7-91C7-BB693A37C5E8}">
      <dgm:prSet phldrT="[Text]"/>
      <dgm:spPr/>
      <dgm:t>
        <a:bodyPr/>
        <a:lstStyle/>
        <a:p>
          <a:r>
            <a:rPr lang="en-GB" dirty="0" err="1"/>
            <a:t>fileA</a:t>
          </a:r>
          <a:endParaRPr lang="en-US" dirty="0"/>
        </a:p>
      </dgm:t>
    </dgm:pt>
    <dgm:pt modelId="{43320E1F-1C57-40F0-AFC2-0E76573B691C}" type="parTrans" cxnId="{151EE6C0-D629-46F8-B9D7-B9DC6FC676AC}">
      <dgm:prSet/>
      <dgm:spPr/>
      <dgm:t>
        <a:bodyPr/>
        <a:lstStyle/>
        <a:p>
          <a:endParaRPr lang="en-US"/>
        </a:p>
      </dgm:t>
    </dgm:pt>
    <dgm:pt modelId="{2504B6C2-8A43-4337-8292-7499341DB69D}" type="sibTrans" cxnId="{151EE6C0-D629-46F8-B9D7-B9DC6FC676AC}">
      <dgm:prSet/>
      <dgm:spPr/>
      <dgm:t>
        <a:bodyPr/>
        <a:lstStyle/>
        <a:p>
          <a:endParaRPr lang="en-US"/>
        </a:p>
      </dgm:t>
    </dgm:pt>
    <dgm:pt modelId="{5CB39413-46AB-46F6-8347-E2418969DAC3}" type="pres">
      <dgm:prSet presAssocID="{284B48A8-4A3F-4279-BDB0-77E882AF340A}" presName="hierChild1" presStyleCnt="0">
        <dgm:presLayoutVars>
          <dgm:chPref val="1"/>
          <dgm:dir/>
          <dgm:animOne val="branch"/>
          <dgm:animLvl val="lvl"/>
          <dgm:resizeHandles/>
        </dgm:presLayoutVars>
      </dgm:prSet>
      <dgm:spPr/>
    </dgm:pt>
    <dgm:pt modelId="{600AAC7E-922B-45E9-B95A-5C96FCF1CEAF}" type="pres">
      <dgm:prSet presAssocID="{087E2E27-5069-4D8A-B3D8-3C6E8D42F2E1}" presName="hierRoot1" presStyleCnt="0"/>
      <dgm:spPr/>
    </dgm:pt>
    <dgm:pt modelId="{1A76D34C-C8B4-4DE7-8866-B944BD27149B}" type="pres">
      <dgm:prSet presAssocID="{087E2E27-5069-4D8A-B3D8-3C6E8D42F2E1}" presName="composite" presStyleCnt="0"/>
      <dgm:spPr/>
    </dgm:pt>
    <dgm:pt modelId="{DB10B2E3-154D-4947-967C-01BA6291A8C9}" type="pres">
      <dgm:prSet presAssocID="{087E2E27-5069-4D8A-B3D8-3C6E8D42F2E1}" presName="background" presStyleLbl="node0" presStyleIdx="0" presStyleCnt="1"/>
      <dgm:spPr/>
    </dgm:pt>
    <dgm:pt modelId="{A3D7DB4C-6296-42E4-80BA-4A7542B82860}" type="pres">
      <dgm:prSet presAssocID="{087E2E27-5069-4D8A-B3D8-3C6E8D42F2E1}" presName="text" presStyleLbl="fgAcc0" presStyleIdx="0" presStyleCnt="1">
        <dgm:presLayoutVars>
          <dgm:chPref val="3"/>
        </dgm:presLayoutVars>
      </dgm:prSet>
      <dgm:spPr/>
    </dgm:pt>
    <dgm:pt modelId="{8AC877DF-8F47-46EB-932D-F9DC37C7D757}" type="pres">
      <dgm:prSet presAssocID="{087E2E27-5069-4D8A-B3D8-3C6E8D42F2E1}" presName="hierChild2" presStyleCnt="0"/>
      <dgm:spPr/>
    </dgm:pt>
    <dgm:pt modelId="{22BBFD9D-BAE5-41BC-B4F7-9DBC35BD32C1}" type="pres">
      <dgm:prSet presAssocID="{931991E2-F75C-4CA2-BB43-0B21777A9BDF}" presName="Name10" presStyleLbl="parChTrans1D2" presStyleIdx="0" presStyleCnt="2"/>
      <dgm:spPr/>
    </dgm:pt>
    <dgm:pt modelId="{19016F02-0261-4914-A728-223AB598B0E1}" type="pres">
      <dgm:prSet presAssocID="{90FF3A1D-FA0F-4ABA-AD65-E9EFC52719B6}" presName="hierRoot2" presStyleCnt="0"/>
      <dgm:spPr/>
    </dgm:pt>
    <dgm:pt modelId="{D1060340-E9AC-47C1-B0FE-D61E6BEDA520}" type="pres">
      <dgm:prSet presAssocID="{90FF3A1D-FA0F-4ABA-AD65-E9EFC52719B6}" presName="composite2" presStyleCnt="0"/>
      <dgm:spPr/>
    </dgm:pt>
    <dgm:pt modelId="{A1798382-061B-4A7B-96AA-74030F74F048}" type="pres">
      <dgm:prSet presAssocID="{90FF3A1D-FA0F-4ABA-AD65-E9EFC52719B6}" presName="background2" presStyleLbl="node2" presStyleIdx="0" presStyleCnt="2"/>
      <dgm:spPr/>
    </dgm:pt>
    <dgm:pt modelId="{B3099DA5-6F6C-40DB-B6EE-45EA2A6183FD}" type="pres">
      <dgm:prSet presAssocID="{90FF3A1D-FA0F-4ABA-AD65-E9EFC52719B6}" presName="text2" presStyleLbl="fgAcc2" presStyleIdx="0" presStyleCnt="2">
        <dgm:presLayoutVars>
          <dgm:chPref val="3"/>
        </dgm:presLayoutVars>
      </dgm:prSet>
      <dgm:spPr/>
    </dgm:pt>
    <dgm:pt modelId="{DCD30ADB-EFEC-4DE1-9975-55712E942131}" type="pres">
      <dgm:prSet presAssocID="{90FF3A1D-FA0F-4ABA-AD65-E9EFC52719B6}" presName="hierChild3" presStyleCnt="0"/>
      <dgm:spPr/>
    </dgm:pt>
    <dgm:pt modelId="{2CA3AD57-F68F-4B56-88D9-3683A228758D}" type="pres">
      <dgm:prSet presAssocID="{5D93C503-E542-4F76-B2A9-4981F7E1D2C6}" presName="Name17" presStyleLbl="parChTrans1D3" presStyleIdx="0" presStyleCnt="3"/>
      <dgm:spPr/>
    </dgm:pt>
    <dgm:pt modelId="{A89476E3-5494-48E6-A68D-4587EECA9017}" type="pres">
      <dgm:prSet presAssocID="{A0792F9C-5A5F-4E54-AA4D-62B6CD23EBB7}" presName="hierRoot3" presStyleCnt="0"/>
      <dgm:spPr/>
    </dgm:pt>
    <dgm:pt modelId="{1005B86A-E892-4ADB-A2CB-679F964C4E44}" type="pres">
      <dgm:prSet presAssocID="{A0792F9C-5A5F-4E54-AA4D-62B6CD23EBB7}" presName="composite3" presStyleCnt="0"/>
      <dgm:spPr/>
    </dgm:pt>
    <dgm:pt modelId="{51B15F63-C1C4-41DA-9DD5-14ABD0F5B8A7}" type="pres">
      <dgm:prSet presAssocID="{A0792F9C-5A5F-4E54-AA4D-62B6CD23EBB7}" presName="background3" presStyleLbl="node3" presStyleIdx="0" presStyleCnt="3"/>
      <dgm:spPr/>
    </dgm:pt>
    <dgm:pt modelId="{2478D1C2-D874-418C-92A0-7818D2FD8012}" type="pres">
      <dgm:prSet presAssocID="{A0792F9C-5A5F-4E54-AA4D-62B6CD23EBB7}" presName="text3" presStyleLbl="fgAcc3" presStyleIdx="0" presStyleCnt="3">
        <dgm:presLayoutVars>
          <dgm:chPref val="3"/>
        </dgm:presLayoutVars>
      </dgm:prSet>
      <dgm:spPr/>
    </dgm:pt>
    <dgm:pt modelId="{8AB43BAC-316D-4763-9B9D-5532F2A4B0E2}" type="pres">
      <dgm:prSet presAssocID="{A0792F9C-5A5F-4E54-AA4D-62B6CD23EBB7}" presName="hierChild4" presStyleCnt="0"/>
      <dgm:spPr/>
    </dgm:pt>
    <dgm:pt modelId="{732479D0-FBDF-477A-B729-C5889A12A69A}" type="pres">
      <dgm:prSet presAssocID="{1F7A6C88-EBAB-4961-8DF5-3C88779DCEA5}" presName="Name23" presStyleLbl="parChTrans1D4" presStyleIdx="0" presStyleCnt="3"/>
      <dgm:spPr/>
    </dgm:pt>
    <dgm:pt modelId="{3844BD20-6DD0-433C-8A98-51AB9F7A1769}" type="pres">
      <dgm:prSet presAssocID="{A380381E-FA31-4BA4-9C36-C0CC2597D2DA}" presName="hierRoot4" presStyleCnt="0"/>
      <dgm:spPr/>
    </dgm:pt>
    <dgm:pt modelId="{92E9F804-BC72-48CD-A9AA-BF95227ED164}" type="pres">
      <dgm:prSet presAssocID="{A380381E-FA31-4BA4-9C36-C0CC2597D2DA}" presName="composite4" presStyleCnt="0"/>
      <dgm:spPr/>
    </dgm:pt>
    <dgm:pt modelId="{208CFC6D-ED33-4126-A521-C2B47910CED6}" type="pres">
      <dgm:prSet presAssocID="{A380381E-FA31-4BA4-9C36-C0CC2597D2DA}" presName="background4" presStyleLbl="node4" presStyleIdx="0" presStyleCnt="3"/>
      <dgm:spPr/>
    </dgm:pt>
    <dgm:pt modelId="{757A5B3D-2074-4820-93D0-DB2652040814}" type="pres">
      <dgm:prSet presAssocID="{A380381E-FA31-4BA4-9C36-C0CC2597D2DA}" presName="text4" presStyleLbl="fgAcc4" presStyleIdx="0" presStyleCnt="3">
        <dgm:presLayoutVars>
          <dgm:chPref val="3"/>
        </dgm:presLayoutVars>
      </dgm:prSet>
      <dgm:spPr/>
    </dgm:pt>
    <dgm:pt modelId="{787552E8-BB1A-477F-A847-97535C9D7C37}" type="pres">
      <dgm:prSet presAssocID="{A380381E-FA31-4BA4-9C36-C0CC2597D2DA}" presName="hierChild5" presStyleCnt="0"/>
      <dgm:spPr/>
    </dgm:pt>
    <dgm:pt modelId="{1EA13796-FEBB-40CF-977F-AB9BD029E2F2}" type="pres">
      <dgm:prSet presAssocID="{FEA53565-0A6D-406D-88CE-1350A2A36922}" presName="Name23" presStyleLbl="parChTrans1D4" presStyleIdx="1" presStyleCnt="3"/>
      <dgm:spPr/>
    </dgm:pt>
    <dgm:pt modelId="{0B74F48F-3B5B-471A-9222-9406E72D1318}" type="pres">
      <dgm:prSet presAssocID="{CED02C3D-9DAC-40E4-8F41-B982EA66368C}" presName="hierRoot4" presStyleCnt="0"/>
      <dgm:spPr/>
    </dgm:pt>
    <dgm:pt modelId="{E7B523D6-7AEA-4821-A013-AA9507AA8E88}" type="pres">
      <dgm:prSet presAssocID="{CED02C3D-9DAC-40E4-8F41-B982EA66368C}" presName="composite4" presStyleCnt="0"/>
      <dgm:spPr/>
    </dgm:pt>
    <dgm:pt modelId="{D3830F2F-120A-4877-9033-6D889F5BF302}" type="pres">
      <dgm:prSet presAssocID="{CED02C3D-9DAC-40E4-8F41-B982EA66368C}" presName="background4" presStyleLbl="node4" presStyleIdx="1" presStyleCnt="3"/>
      <dgm:spPr/>
    </dgm:pt>
    <dgm:pt modelId="{EB23925D-1D30-425D-87CD-B15ED2D0E574}" type="pres">
      <dgm:prSet presAssocID="{CED02C3D-9DAC-40E4-8F41-B982EA66368C}" presName="text4" presStyleLbl="fgAcc4" presStyleIdx="1" presStyleCnt="3">
        <dgm:presLayoutVars>
          <dgm:chPref val="3"/>
        </dgm:presLayoutVars>
      </dgm:prSet>
      <dgm:spPr/>
    </dgm:pt>
    <dgm:pt modelId="{2291909C-E86D-47F6-BA58-CC8A9C59DA9F}" type="pres">
      <dgm:prSet presAssocID="{CED02C3D-9DAC-40E4-8F41-B982EA66368C}" presName="hierChild5" presStyleCnt="0"/>
      <dgm:spPr/>
    </dgm:pt>
    <dgm:pt modelId="{9B48E424-9610-4AE9-83CC-F09DFB078C36}" type="pres">
      <dgm:prSet presAssocID="{6942C165-629F-43D6-AD32-DDF62C1F2981}" presName="Name17" presStyleLbl="parChTrans1D3" presStyleIdx="1" presStyleCnt="3"/>
      <dgm:spPr/>
    </dgm:pt>
    <dgm:pt modelId="{7CE76391-2906-4A93-B7D3-F7B3123C985B}" type="pres">
      <dgm:prSet presAssocID="{179F648A-8A85-4447-896E-E6B9A45B05F5}" presName="hierRoot3" presStyleCnt="0"/>
      <dgm:spPr/>
    </dgm:pt>
    <dgm:pt modelId="{88380088-A6D5-41B5-9B15-875DF27D06C1}" type="pres">
      <dgm:prSet presAssocID="{179F648A-8A85-4447-896E-E6B9A45B05F5}" presName="composite3" presStyleCnt="0"/>
      <dgm:spPr/>
    </dgm:pt>
    <dgm:pt modelId="{5CCD9F63-05B5-4957-A800-93821C076E9A}" type="pres">
      <dgm:prSet presAssocID="{179F648A-8A85-4447-896E-E6B9A45B05F5}" presName="background3" presStyleLbl="node3" presStyleIdx="1" presStyleCnt="3"/>
      <dgm:spPr/>
    </dgm:pt>
    <dgm:pt modelId="{F0D08A73-AA7D-4687-8C7F-B4085CAC2C1B}" type="pres">
      <dgm:prSet presAssocID="{179F648A-8A85-4447-896E-E6B9A45B05F5}" presName="text3" presStyleLbl="fgAcc3" presStyleIdx="1" presStyleCnt="3">
        <dgm:presLayoutVars>
          <dgm:chPref val="3"/>
        </dgm:presLayoutVars>
      </dgm:prSet>
      <dgm:spPr/>
    </dgm:pt>
    <dgm:pt modelId="{E1DFAD1A-2E0A-4981-97BD-986D193C10A4}" type="pres">
      <dgm:prSet presAssocID="{179F648A-8A85-4447-896E-E6B9A45B05F5}" presName="hierChild4" presStyleCnt="0"/>
      <dgm:spPr/>
    </dgm:pt>
    <dgm:pt modelId="{D817DDA3-CB40-4700-AAC6-50AA2864EF4F}" type="pres">
      <dgm:prSet presAssocID="{F0F77006-198F-4719-8D47-82232F7F60BB}" presName="Name23" presStyleLbl="parChTrans1D4" presStyleIdx="2" presStyleCnt="3"/>
      <dgm:spPr/>
    </dgm:pt>
    <dgm:pt modelId="{10502486-0C4B-41CB-B389-3A96CFB56531}" type="pres">
      <dgm:prSet presAssocID="{24FFACD2-A212-40E2-A7B8-7AF67188F65C}" presName="hierRoot4" presStyleCnt="0"/>
      <dgm:spPr/>
    </dgm:pt>
    <dgm:pt modelId="{1737D29E-123A-4612-859A-06F769A3670B}" type="pres">
      <dgm:prSet presAssocID="{24FFACD2-A212-40E2-A7B8-7AF67188F65C}" presName="composite4" presStyleCnt="0"/>
      <dgm:spPr/>
    </dgm:pt>
    <dgm:pt modelId="{80232F50-95C0-4F76-A70F-2F655F4A2152}" type="pres">
      <dgm:prSet presAssocID="{24FFACD2-A212-40E2-A7B8-7AF67188F65C}" presName="background4" presStyleLbl="node4" presStyleIdx="2" presStyleCnt="3"/>
      <dgm:spPr/>
    </dgm:pt>
    <dgm:pt modelId="{1B632BF0-56FD-4AFD-BAC9-ECE27EDFF8D6}" type="pres">
      <dgm:prSet presAssocID="{24FFACD2-A212-40E2-A7B8-7AF67188F65C}" presName="text4" presStyleLbl="fgAcc4" presStyleIdx="2" presStyleCnt="3">
        <dgm:presLayoutVars>
          <dgm:chPref val="3"/>
        </dgm:presLayoutVars>
      </dgm:prSet>
      <dgm:spPr/>
    </dgm:pt>
    <dgm:pt modelId="{ABBADEB4-0705-4ECB-B59C-D2B39336F58D}" type="pres">
      <dgm:prSet presAssocID="{24FFACD2-A212-40E2-A7B8-7AF67188F65C}" presName="hierChild5" presStyleCnt="0"/>
      <dgm:spPr/>
    </dgm:pt>
    <dgm:pt modelId="{53F0DE36-F747-4E69-B686-5869CA55172B}" type="pres">
      <dgm:prSet presAssocID="{B721039F-AFB0-47B4-8269-547272AC92D0}" presName="Name10" presStyleLbl="parChTrans1D2" presStyleIdx="1" presStyleCnt="2"/>
      <dgm:spPr/>
    </dgm:pt>
    <dgm:pt modelId="{5D2B29BE-9408-4F66-9E31-EE73AAB162CF}" type="pres">
      <dgm:prSet presAssocID="{166960F4-D93F-460D-916F-C81D6BE79E07}" presName="hierRoot2" presStyleCnt="0"/>
      <dgm:spPr/>
    </dgm:pt>
    <dgm:pt modelId="{A05648F6-4C69-49C6-8D36-DE9B5F294028}" type="pres">
      <dgm:prSet presAssocID="{166960F4-D93F-460D-916F-C81D6BE79E07}" presName="composite2" presStyleCnt="0"/>
      <dgm:spPr/>
    </dgm:pt>
    <dgm:pt modelId="{A3F9BF18-7283-4999-B46F-4DAF74EF15A4}" type="pres">
      <dgm:prSet presAssocID="{166960F4-D93F-460D-916F-C81D6BE79E07}" presName="background2" presStyleLbl="node2" presStyleIdx="1" presStyleCnt="2"/>
      <dgm:spPr/>
    </dgm:pt>
    <dgm:pt modelId="{7FC5C09A-F9CC-47D1-A7B3-F29CEB2F6862}" type="pres">
      <dgm:prSet presAssocID="{166960F4-D93F-460D-916F-C81D6BE79E07}" presName="text2" presStyleLbl="fgAcc2" presStyleIdx="1" presStyleCnt="2">
        <dgm:presLayoutVars>
          <dgm:chPref val="3"/>
        </dgm:presLayoutVars>
      </dgm:prSet>
      <dgm:spPr/>
    </dgm:pt>
    <dgm:pt modelId="{C96CECF6-3EDA-4E9B-9179-1BD941491389}" type="pres">
      <dgm:prSet presAssocID="{166960F4-D93F-460D-916F-C81D6BE79E07}" presName="hierChild3" presStyleCnt="0"/>
      <dgm:spPr/>
    </dgm:pt>
    <dgm:pt modelId="{94679AB9-B69C-4D91-BD17-E6050D160035}" type="pres">
      <dgm:prSet presAssocID="{43320E1F-1C57-40F0-AFC2-0E76573B691C}" presName="Name17" presStyleLbl="parChTrans1D3" presStyleIdx="2" presStyleCnt="3"/>
      <dgm:spPr/>
    </dgm:pt>
    <dgm:pt modelId="{61DC9EDC-E20F-4B7D-B8DD-B14D453C1342}" type="pres">
      <dgm:prSet presAssocID="{470B9148-3FB8-4EC7-91C7-BB693A37C5E8}" presName="hierRoot3" presStyleCnt="0"/>
      <dgm:spPr/>
    </dgm:pt>
    <dgm:pt modelId="{D99ADCC9-93A3-4E5C-ABC1-9638AB03E58E}" type="pres">
      <dgm:prSet presAssocID="{470B9148-3FB8-4EC7-91C7-BB693A37C5E8}" presName="composite3" presStyleCnt="0"/>
      <dgm:spPr/>
    </dgm:pt>
    <dgm:pt modelId="{CB3943E6-3746-416A-937D-F41C27B7F37F}" type="pres">
      <dgm:prSet presAssocID="{470B9148-3FB8-4EC7-91C7-BB693A37C5E8}" presName="background3" presStyleLbl="node3" presStyleIdx="2" presStyleCnt="3"/>
      <dgm:spPr/>
    </dgm:pt>
    <dgm:pt modelId="{D481703A-1C9D-4021-9B4C-ACC8AA050C27}" type="pres">
      <dgm:prSet presAssocID="{470B9148-3FB8-4EC7-91C7-BB693A37C5E8}" presName="text3" presStyleLbl="fgAcc3" presStyleIdx="2" presStyleCnt="3">
        <dgm:presLayoutVars>
          <dgm:chPref val="3"/>
        </dgm:presLayoutVars>
      </dgm:prSet>
      <dgm:spPr/>
    </dgm:pt>
    <dgm:pt modelId="{DB89B32C-219E-453F-850E-364897D8993E}" type="pres">
      <dgm:prSet presAssocID="{470B9148-3FB8-4EC7-91C7-BB693A37C5E8}" presName="hierChild4" presStyleCnt="0"/>
      <dgm:spPr/>
    </dgm:pt>
  </dgm:ptLst>
  <dgm:cxnLst>
    <dgm:cxn modelId="{D92C5101-46B5-49F8-BB87-4F017771A738}" type="presOf" srcId="{1F7A6C88-EBAB-4961-8DF5-3C88779DCEA5}" destId="{732479D0-FBDF-477A-B729-C5889A12A69A}" srcOrd="0" destOrd="0" presId="urn:microsoft.com/office/officeart/2005/8/layout/hierarchy1"/>
    <dgm:cxn modelId="{93FE800C-FB54-4C95-8183-2C6581DF5B11}" srcId="{087E2E27-5069-4D8A-B3D8-3C6E8D42F2E1}" destId="{166960F4-D93F-460D-916F-C81D6BE79E07}" srcOrd="1" destOrd="0" parTransId="{B721039F-AFB0-47B4-8269-547272AC92D0}" sibTransId="{CB84A1C0-803F-4041-8724-4E226F277DD1}"/>
    <dgm:cxn modelId="{D9D0C614-1462-4076-A5B0-144943610627}" type="presOf" srcId="{43320E1F-1C57-40F0-AFC2-0E76573B691C}" destId="{94679AB9-B69C-4D91-BD17-E6050D160035}" srcOrd="0" destOrd="0" presId="urn:microsoft.com/office/officeart/2005/8/layout/hierarchy1"/>
    <dgm:cxn modelId="{5AD4131A-E7E5-4DAA-B5E0-B4073D9DB56A}" type="presOf" srcId="{F0F77006-198F-4719-8D47-82232F7F60BB}" destId="{D817DDA3-CB40-4700-AAC6-50AA2864EF4F}" srcOrd="0" destOrd="0" presId="urn:microsoft.com/office/officeart/2005/8/layout/hierarchy1"/>
    <dgm:cxn modelId="{7CF0B72D-8E4E-4992-A646-81CCF4806D5C}" srcId="{90FF3A1D-FA0F-4ABA-AD65-E9EFC52719B6}" destId="{A0792F9C-5A5F-4E54-AA4D-62B6CD23EBB7}" srcOrd="0" destOrd="0" parTransId="{5D93C503-E542-4F76-B2A9-4981F7E1D2C6}" sibTransId="{D49DCF0E-415B-465A-8A64-3AAB5814B3D5}"/>
    <dgm:cxn modelId="{56462948-80A3-448B-BD9D-9E5580547436}" type="presOf" srcId="{24FFACD2-A212-40E2-A7B8-7AF67188F65C}" destId="{1B632BF0-56FD-4AFD-BAC9-ECE27EDFF8D6}" srcOrd="0" destOrd="0" presId="urn:microsoft.com/office/officeart/2005/8/layout/hierarchy1"/>
    <dgm:cxn modelId="{2F32244B-E871-4159-8CCF-34569D1D0A9D}" srcId="{284B48A8-4A3F-4279-BDB0-77E882AF340A}" destId="{087E2E27-5069-4D8A-B3D8-3C6E8D42F2E1}" srcOrd="0" destOrd="0" parTransId="{417A0776-4A02-4859-8020-881A357E3378}" sibTransId="{C7C6F9E5-4CA5-4F11-BAE7-0DFD01F246AD}"/>
    <dgm:cxn modelId="{7ACC416F-E0AF-4698-976F-39C8145EA3DA}" type="presOf" srcId="{B721039F-AFB0-47B4-8269-547272AC92D0}" destId="{53F0DE36-F747-4E69-B686-5869CA55172B}" srcOrd="0" destOrd="0" presId="urn:microsoft.com/office/officeart/2005/8/layout/hierarchy1"/>
    <dgm:cxn modelId="{5E0E0D74-3255-49AC-8F28-036A4FD54E09}" type="presOf" srcId="{5D93C503-E542-4F76-B2A9-4981F7E1D2C6}" destId="{2CA3AD57-F68F-4B56-88D9-3683A228758D}" srcOrd="0" destOrd="0" presId="urn:microsoft.com/office/officeart/2005/8/layout/hierarchy1"/>
    <dgm:cxn modelId="{C6054775-3EB0-4F28-9AB3-3358AE10F81F}" type="presOf" srcId="{470B9148-3FB8-4EC7-91C7-BB693A37C5E8}" destId="{D481703A-1C9D-4021-9B4C-ACC8AA050C27}" srcOrd="0" destOrd="0" presId="urn:microsoft.com/office/officeart/2005/8/layout/hierarchy1"/>
    <dgm:cxn modelId="{B6BB7B81-CBFD-4219-AB5E-2577B043F570}" type="presOf" srcId="{087E2E27-5069-4D8A-B3D8-3C6E8D42F2E1}" destId="{A3D7DB4C-6296-42E4-80BA-4A7542B82860}" srcOrd="0" destOrd="0" presId="urn:microsoft.com/office/officeart/2005/8/layout/hierarchy1"/>
    <dgm:cxn modelId="{056EF084-66FA-43BA-81AB-EE47FF19EE8A}" type="presOf" srcId="{931991E2-F75C-4CA2-BB43-0B21777A9BDF}" destId="{22BBFD9D-BAE5-41BC-B4F7-9DBC35BD32C1}" srcOrd="0" destOrd="0" presId="urn:microsoft.com/office/officeart/2005/8/layout/hierarchy1"/>
    <dgm:cxn modelId="{7178BC89-1B0B-4DFD-A3D3-295AF90ABF17}" srcId="{087E2E27-5069-4D8A-B3D8-3C6E8D42F2E1}" destId="{90FF3A1D-FA0F-4ABA-AD65-E9EFC52719B6}" srcOrd="0" destOrd="0" parTransId="{931991E2-F75C-4CA2-BB43-0B21777A9BDF}" sibTransId="{B96BE6A6-5DF0-4FC7-87E6-38D6808F4222}"/>
    <dgm:cxn modelId="{B3CB8E8F-DA61-48A1-8757-D6007D110C64}" srcId="{90FF3A1D-FA0F-4ABA-AD65-E9EFC52719B6}" destId="{179F648A-8A85-4447-896E-E6B9A45B05F5}" srcOrd="1" destOrd="0" parTransId="{6942C165-629F-43D6-AD32-DDF62C1F2981}" sibTransId="{EE439325-F777-4342-91B8-232631E3974B}"/>
    <dgm:cxn modelId="{6D720095-311A-458D-AAA7-897577F89420}" type="presOf" srcId="{6942C165-629F-43D6-AD32-DDF62C1F2981}" destId="{9B48E424-9610-4AE9-83CC-F09DFB078C36}" srcOrd="0" destOrd="0" presId="urn:microsoft.com/office/officeart/2005/8/layout/hierarchy1"/>
    <dgm:cxn modelId="{17B93C9A-15AB-4F92-B872-40FED6FE2278}" type="presOf" srcId="{FEA53565-0A6D-406D-88CE-1350A2A36922}" destId="{1EA13796-FEBB-40CF-977F-AB9BD029E2F2}" srcOrd="0" destOrd="0" presId="urn:microsoft.com/office/officeart/2005/8/layout/hierarchy1"/>
    <dgm:cxn modelId="{6DD12B9B-12E4-480B-A2CC-600A68B783A8}" srcId="{A0792F9C-5A5F-4E54-AA4D-62B6CD23EBB7}" destId="{A380381E-FA31-4BA4-9C36-C0CC2597D2DA}" srcOrd="0" destOrd="0" parTransId="{1F7A6C88-EBAB-4961-8DF5-3C88779DCEA5}" sibTransId="{2838C49A-B677-4B40-B810-B05ABF51CBCA}"/>
    <dgm:cxn modelId="{8760B89E-979F-4809-A608-6D421A6B223E}" type="presOf" srcId="{284B48A8-4A3F-4279-BDB0-77E882AF340A}" destId="{5CB39413-46AB-46F6-8347-E2418969DAC3}" srcOrd="0" destOrd="0" presId="urn:microsoft.com/office/officeart/2005/8/layout/hierarchy1"/>
    <dgm:cxn modelId="{7B6011A4-A9E5-4DE0-8283-325E72FE7EBE}" srcId="{179F648A-8A85-4447-896E-E6B9A45B05F5}" destId="{24FFACD2-A212-40E2-A7B8-7AF67188F65C}" srcOrd="0" destOrd="0" parTransId="{F0F77006-198F-4719-8D47-82232F7F60BB}" sibTransId="{93E6556D-058F-4E79-9E65-E9AFD0C4635B}"/>
    <dgm:cxn modelId="{E487C5A5-0337-482E-8336-EC2E34F56FF5}" type="presOf" srcId="{166960F4-D93F-460D-916F-C81D6BE79E07}" destId="{7FC5C09A-F9CC-47D1-A7B3-F29CEB2F6862}" srcOrd="0" destOrd="0" presId="urn:microsoft.com/office/officeart/2005/8/layout/hierarchy1"/>
    <dgm:cxn modelId="{286314AD-1C66-4BFB-A3D4-496A8B953CF6}" type="presOf" srcId="{CED02C3D-9DAC-40E4-8F41-B982EA66368C}" destId="{EB23925D-1D30-425D-87CD-B15ED2D0E574}" srcOrd="0" destOrd="0" presId="urn:microsoft.com/office/officeart/2005/8/layout/hierarchy1"/>
    <dgm:cxn modelId="{151EE6C0-D629-46F8-B9D7-B9DC6FC676AC}" srcId="{166960F4-D93F-460D-916F-C81D6BE79E07}" destId="{470B9148-3FB8-4EC7-91C7-BB693A37C5E8}" srcOrd="0" destOrd="0" parTransId="{43320E1F-1C57-40F0-AFC2-0E76573B691C}" sibTransId="{2504B6C2-8A43-4337-8292-7499341DB69D}"/>
    <dgm:cxn modelId="{C1B807D5-4865-4458-A726-5D491891BA05}" type="presOf" srcId="{90FF3A1D-FA0F-4ABA-AD65-E9EFC52719B6}" destId="{B3099DA5-6F6C-40DB-B6EE-45EA2A6183FD}" srcOrd="0" destOrd="0" presId="urn:microsoft.com/office/officeart/2005/8/layout/hierarchy1"/>
    <dgm:cxn modelId="{CF67CCE3-9AC7-467D-8014-42D7243C1E9A}" type="presOf" srcId="{A380381E-FA31-4BA4-9C36-C0CC2597D2DA}" destId="{757A5B3D-2074-4820-93D0-DB2652040814}" srcOrd="0" destOrd="0" presId="urn:microsoft.com/office/officeart/2005/8/layout/hierarchy1"/>
    <dgm:cxn modelId="{BC64D5E3-8126-4D16-8F62-BB14195616D7}" type="presOf" srcId="{A0792F9C-5A5F-4E54-AA4D-62B6CD23EBB7}" destId="{2478D1C2-D874-418C-92A0-7818D2FD8012}" srcOrd="0" destOrd="0" presId="urn:microsoft.com/office/officeart/2005/8/layout/hierarchy1"/>
    <dgm:cxn modelId="{BD34CAEB-E826-4BA3-8D29-3C5FC38003FD}" type="presOf" srcId="{179F648A-8A85-4447-896E-E6B9A45B05F5}" destId="{F0D08A73-AA7D-4687-8C7F-B4085CAC2C1B}" srcOrd="0" destOrd="0" presId="urn:microsoft.com/office/officeart/2005/8/layout/hierarchy1"/>
    <dgm:cxn modelId="{3077A5F9-1EAD-44E2-B572-7B22C8371A17}" srcId="{A0792F9C-5A5F-4E54-AA4D-62B6CD23EBB7}" destId="{CED02C3D-9DAC-40E4-8F41-B982EA66368C}" srcOrd="1" destOrd="0" parTransId="{FEA53565-0A6D-406D-88CE-1350A2A36922}" sibTransId="{D3063C10-5045-42DA-A831-AB45E0B5D2BF}"/>
    <dgm:cxn modelId="{FB15FEA6-92C9-480E-9ABE-564BB205A8F6}" type="presParOf" srcId="{5CB39413-46AB-46F6-8347-E2418969DAC3}" destId="{600AAC7E-922B-45E9-B95A-5C96FCF1CEAF}" srcOrd="0" destOrd="0" presId="urn:microsoft.com/office/officeart/2005/8/layout/hierarchy1"/>
    <dgm:cxn modelId="{DAD2C710-0BF3-484C-8F15-C75D655695C4}" type="presParOf" srcId="{600AAC7E-922B-45E9-B95A-5C96FCF1CEAF}" destId="{1A76D34C-C8B4-4DE7-8866-B944BD27149B}" srcOrd="0" destOrd="0" presId="urn:microsoft.com/office/officeart/2005/8/layout/hierarchy1"/>
    <dgm:cxn modelId="{DD62B36B-F5B5-4ECC-A995-63E2CC8FA5BE}" type="presParOf" srcId="{1A76D34C-C8B4-4DE7-8866-B944BD27149B}" destId="{DB10B2E3-154D-4947-967C-01BA6291A8C9}" srcOrd="0" destOrd="0" presId="urn:microsoft.com/office/officeart/2005/8/layout/hierarchy1"/>
    <dgm:cxn modelId="{723AD3F6-FD77-4882-A27C-15D8E5861C6A}" type="presParOf" srcId="{1A76D34C-C8B4-4DE7-8866-B944BD27149B}" destId="{A3D7DB4C-6296-42E4-80BA-4A7542B82860}" srcOrd="1" destOrd="0" presId="urn:microsoft.com/office/officeart/2005/8/layout/hierarchy1"/>
    <dgm:cxn modelId="{1455FAF9-CB28-4741-BF95-72059C45A40D}" type="presParOf" srcId="{600AAC7E-922B-45E9-B95A-5C96FCF1CEAF}" destId="{8AC877DF-8F47-46EB-932D-F9DC37C7D757}" srcOrd="1" destOrd="0" presId="urn:microsoft.com/office/officeart/2005/8/layout/hierarchy1"/>
    <dgm:cxn modelId="{EE10B357-3704-4F3C-AB4C-306913906671}" type="presParOf" srcId="{8AC877DF-8F47-46EB-932D-F9DC37C7D757}" destId="{22BBFD9D-BAE5-41BC-B4F7-9DBC35BD32C1}" srcOrd="0" destOrd="0" presId="urn:microsoft.com/office/officeart/2005/8/layout/hierarchy1"/>
    <dgm:cxn modelId="{FFFC34F4-5A29-4FCA-B579-603864AACA34}" type="presParOf" srcId="{8AC877DF-8F47-46EB-932D-F9DC37C7D757}" destId="{19016F02-0261-4914-A728-223AB598B0E1}" srcOrd="1" destOrd="0" presId="urn:microsoft.com/office/officeart/2005/8/layout/hierarchy1"/>
    <dgm:cxn modelId="{4CC3C070-988A-4A84-92F4-3717EA31F8BF}" type="presParOf" srcId="{19016F02-0261-4914-A728-223AB598B0E1}" destId="{D1060340-E9AC-47C1-B0FE-D61E6BEDA520}" srcOrd="0" destOrd="0" presId="urn:microsoft.com/office/officeart/2005/8/layout/hierarchy1"/>
    <dgm:cxn modelId="{46DC3903-AB9C-4C3B-AC1F-555CAB67FB21}" type="presParOf" srcId="{D1060340-E9AC-47C1-B0FE-D61E6BEDA520}" destId="{A1798382-061B-4A7B-96AA-74030F74F048}" srcOrd="0" destOrd="0" presId="urn:microsoft.com/office/officeart/2005/8/layout/hierarchy1"/>
    <dgm:cxn modelId="{458782DC-CF21-4975-98FA-ED9D703A13E0}" type="presParOf" srcId="{D1060340-E9AC-47C1-B0FE-D61E6BEDA520}" destId="{B3099DA5-6F6C-40DB-B6EE-45EA2A6183FD}" srcOrd="1" destOrd="0" presId="urn:microsoft.com/office/officeart/2005/8/layout/hierarchy1"/>
    <dgm:cxn modelId="{16E4F968-A8F9-4821-9040-A81502B86561}" type="presParOf" srcId="{19016F02-0261-4914-A728-223AB598B0E1}" destId="{DCD30ADB-EFEC-4DE1-9975-55712E942131}" srcOrd="1" destOrd="0" presId="urn:microsoft.com/office/officeart/2005/8/layout/hierarchy1"/>
    <dgm:cxn modelId="{0D981E54-1476-400B-B087-26F55147433D}" type="presParOf" srcId="{DCD30ADB-EFEC-4DE1-9975-55712E942131}" destId="{2CA3AD57-F68F-4B56-88D9-3683A228758D}" srcOrd="0" destOrd="0" presId="urn:microsoft.com/office/officeart/2005/8/layout/hierarchy1"/>
    <dgm:cxn modelId="{53505942-3CF6-4236-9B86-4EFAE8B4A7CF}" type="presParOf" srcId="{DCD30ADB-EFEC-4DE1-9975-55712E942131}" destId="{A89476E3-5494-48E6-A68D-4587EECA9017}" srcOrd="1" destOrd="0" presId="urn:microsoft.com/office/officeart/2005/8/layout/hierarchy1"/>
    <dgm:cxn modelId="{ADCE421E-6700-4041-9194-88BB7E1ECD18}" type="presParOf" srcId="{A89476E3-5494-48E6-A68D-4587EECA9017}" destId="{1005B86A-E892-4ADB-A2CB-679F964C4E44}" srcOrd="0" destOrd="0" presId="urn:microsoft.com/office/officeart/2005/8/layout/hierarchy1"/>
    <dgm:cxn modelId="{4056D8B9-59C8-4012-8CFC-4163A5DA93A5}" type="presParOf" srcId="{1005B86A-E892-4ADB-A2CB-679F964C4E44}" destId="{51B15F63-C1C4-41DA-9DD5-14ABD0F5B8A7}" srcOrd="0" destOrd="0" presId="urn:microsoft.com/office/officeart/2005/8/layout/hierarchy1"/>
    <dgm:cxn modelId="{3C5DC4B1-E06F-4042-8365-6E3B08A62ABC}" type="presParOf" srcId="{1005B86A-E892-4ADB-A2CB-679F964C4E44}" destId="{2478D1C2-D874-418C-92A0-7818D2FD8012}" srcOrd="1" destOrd="0" presId="urn:microsoft.com/office/officeart/2005/8/layout/hierarchy1"/>
    <dgm:cxn modelId="{726856A9-DAE2-43D6-B8B8-6BE5009C6CD6}" type="presParOf" srcId="{A89476E3-5494-48E6-A68D-4587EECA9017}" destId="{8AB43BAC-316D-4763-9B9D-5532F2A4B0E2}" srcOrd="1" destOrd="0" presId="urn:microsoft.com/office/officeart/2005/8/layout/hierarchy1"/>
    <dgm:cxn modelId="{85F413D7-16DC-4D8E-94AF-9502CDC48DC4}" type="presParOf" srcId="{8AB43BAC-316D-4763-9B9D-5532F2A4B0E2}" destId="{732479D0-FBDF-477A-B729-C5889A12A69A}" srcOrd="0" destOrd="0" presId="urn:microsoft.com/office/officeart/2005/8/layout/hierarchy1"/>
    <dgm:cxn modelId="{3290E031-BF7E-4BCF-AFCE-E271EA3E7FB4}" type="presParOf" srcId="{8AB43BAC-316D-4763-9B9D-5532F2A4B0E2}" destId="{3844BD20-6DD0-433C-8A98-51AB9F7A1769}" srcOrd="1" destOrd="0" presId="urn:microsoft.com/office/officeart/2005/8/layout/hierarchy1"/>
    <dgm:cxn modelId="{AE684AF5-D7DF-4797-9474-16A921591BCB}" type="presParOf" srcId="{3844BD20-6DD0-433C-8A98-51AB9F7A1769}" destId="{92E9F804-BC72-48CD-A9AA-BF95227ED164}" srcOrd="0" destOrd="0" presId="urn:microsoft.com/office/officeart/2005/8/layout/hierarchy1"/>
    <dgm:cxn modelId="{0D05C710-9818-4E2D-AAF2-612C1D5B34FD}" type="presParOf" srcId="{92E9F804-BC72-48CD-A9AA-BF95227ED164}" destId="{208CFC6D-ED33-4126-A521-C2B47910CED6}" srcOrd="0" destOrd="0" presId="urn:microsoft.com/office/officeart/2005/8/layout/hierarchy1"/>
    <dgm:cxn modelId="{12683796-AD1B-4AD8-9EB1-A94E42BCC214}" type="presParOf" srcId="{92E9F804-BC72-48CD-A9AA-BF95227ED164}" destId="{757A5B3D-2074-4820-93D0-DB2652040814}" srcOrd="1" destOrd="0" presId="urn:microsoft.com/office/officeart/2005/8/layout/hierarchy1"/>
    <dgm:cxn modelId="{BC7098B5-F016-48F7-A58D-098735F7DBBC}" type="presParOf" srcId="{3844BD20-6DD0-433C-8A98-51AB9F7A1769}" destId="{787552E8-BB1A-477F-A847-97535C9D7C37}" srcOrd="1" destOrd="0" presId="urn:microsoft.com/office/officeart/2005/8/layout/hierarchy1"/>
    <dgm:cxn modelId="{AE64D81A-EF1D-4239-B2AE-E20AD1FA7C96}" type="presParOf" srcId="{8AB43BAC-316D-4763-9B9D-5532F2A4B0E2}" destId="{1EA13796-FEBB-40CF-977F-AB9BD029E2F2}" srcOrd="2" destOrd="0" presId="urn:microsoft.com/office/officeart/2005/8/layout/hierarchy1"/>
    <dgm:cxn modelId="{FF1BCE8A-69A7-447B-933D-3B15F7405228}" type="presParOf" srcId="{8AB43BAC-316D-4763-9B9D-5532F2A4B0E2}" destId="{0B74F48F-3B5B-471A-9222-9406E72D1318}" srcOrd="3" destOrd="0" presId="urn:microsoft.com/office/officeart/2005/8/layout/hierarchy1"/>
    <dgm:cxn modelId="{74FDFB13-FA6E-44C5-B3C6-28B5220BFE3C}" type="presParOf" srcId="{0B74F48F-3B5B-471A-9222-9406E72D1318}" destId="{E7B523D6-7AEA-4821-A013-AA9507AA8E88}" srcOrd="0" destOrd="0" presId="urn:microsoft.com/office/officeart/2005/8/layout/hierarchy1"/>
    <dgm:cxn modelId="{F8FAF2B2-B83E-4CE4-9837-315D35670E1A}" type="presParOf" srcId="{E7B523D6-7AEA-4821-A013-AA9507AA8E88}" destId="{D3830F2F-120A-4877-9033-6D889F5BF302}" srcOrd="0" destOrd="0" presId="urn:microsoft.com/office/officeart/2005/8/layout/hierarchy1"/>
    <dgm:cxn modelId="{EAD72AE0-D4AC-4D26-A1AE-5B0C75EB52AB}" type="presParOf" srcId="{E7B523D6-7AEA-4821-A013-AA9507AA8E88}" destId="{EB23925D-1D30-425D-87CD-B15ED2D0E574}" srcOrd="1" destOrd="0" presId="urn:microsoft.com/office/officeart/2005/8/layout/hierarchy1"/>
    <dgm:cxn modelId="{39869028-AD95-4C70-9A38-189D4EAA2F81}" type="presParOf" srcId="{0B74F48F-3B5B-471A-9222-9406E72D1318}" destId="{2291909C-E86D-47F6-BA58-CC8A9C59DA9F}" srcOrd="1" destOrd="0" presId="urn:microsoft.com/office/officeart/2005/8/layout/hierarchy1"/>
    <dgm:cxn modelId="{EB9D91C6-8C39-43E7-B5D8-0F3C82CCB566}" type="presParOf" srcId="{DCD30ADB-EFEC-4DE1-9975-55712E942131}" destId="{9B48E424-9610-4AE9-83CC-F09DFB078C36}" srcOrd="2" destOrd="0" presId="urn:microsoft.com/office/officeart/2005/8/layout/hierarchy1"/>
    <dgm:cxn modelId="{A090CB99-3377-4B2F-AE33-4C03E5655A67}" type="presParOf" srcId="{DCD30ADB-EFEC-4DE1-9975-55712E942131}" destId="{7CE76391-2906-4A93-B7D3-F7B3123C985B}" srcOrd="3" destOrd="0" presId="urn:microsoft.com/office/officeart/2005/8/layout/hierarchy1"/>
    <dgm:cxn modelId="{9F1FEC15-97FA-4D65-9C30-9A20D17E2E18}" type="presParOf" srcId="{7CE76391-2906-4A93-B7D3-F7B3123C985B}" destId="{88380088-A6D5-41B5-9B15-875DF27D06C1}" srcOrd="0" destOrd="0" presId="urn:microsoft.com/office/officeart/2005/8/layout/hierarchy1"/>
    <dgm:cxn modelId="{C067B6A1-E4E0-48FD-8741-1843000C8F9A}" type="presParOf" srcId="{88380088-A6D5-41B5-9B15-875DF27D06C1}" destId="{5CCD9F63-05B5-4957-A800-93821C076E9A}" srcOrd="0" destOrd="0" presId="urn:microsoft.com/office/officeart/2005/8/layout/hierarchy1"/>
    <dgm:cxn modelId="{DD65067F-18B7-4FD2-978C-CDD9FE745A3C}" type="presParOf" srcId="{88380088-A6D5-41B5-9B15-875DF27D06C1}" destId="{F0D08A73-AA7D-4687-8C7F-B4085CAC2C1B}" srcOrd="1" destOrd="0" presId="urn:microsoft.com/office/officeart/2005/8/layout/hierarchy1"/>
    <dgm:cxn modelId="{EF52466D-CFA3-4499-ACC5-F7826E775F15}" type="presParOf" srcId="{7CE76391-2906-4A93-B7D3-F7B3123C985B}" destId="{E1DFAD1A-2E0A-4981-97BD-986D193C10A4}" srcOrd="1" destOrd="0" presId="urn:microsoft.com/office/officeart/2005/8/layout/hierarchy1"/>
    <dgm:cxn modelId="{5F55E0E2-CB68-4E5A-9ABB-7C18F67AB1FF}" type="presParOf" srcId="{E1DFAD1A-2E0A-4981-97BD-986D193C10A4}" destId="{D817DDA3-CB40-4700-AAC6-50AA2864EF4F}" srcOrd="0" destOrd="0" presId="urn:microsoft.com/office/officeart/2005/8/layout/hierarchy1"/>
    <dgm:cxn modelId="{745FC4D8-2DA3-4DDE-8805-ED0546A1CFCE}" type="presParOf" srcId="{E1DFAD1A-2E0A-4981-97BD-986D193C10A4}" destId="{10502486-0C4B-41CB-B389-3A96CFB56531}" srcOrd="1" destOrd="0" presId="urn:microsoft.com/office/officeart/2005/8/layout/hierarchy1"/>
    <dgm:cxn modelId="{2B9823AF-FED8-48B7-8A23-CEB0D00FF067}" type="presParOf" srcId="{10502486-0C4B-41CB-B389-3A96CFB56531}" destId="{1737D29E-123A-4612-859A-06F769A3670B}" srcOrd="0" destOrd="0" presId="urn:microsoft.com/office/officeart/2005/8/layout/hierarchy1"/>
    <dgm:cxn modelId="{2071094D-1BA2-4E52-A0AC-B024B81B8D1A}" type="presParOf" srcId="{1737D29E-123A-4612-859A-06F769A3670B}" destId="{80232F50-95C0-4F76-A70F-2F655F4A2152}" srcOrd="0" destOrd="0" presId="urn:microsoft.com/office/officeart/2005/8/layout/hierarchy1"/>
    <dgm:cxn modelId="{B75410D1-1BEB-4272-AAE6-033107DD4E12}" type="presParOf" srcId="{1737D29E-123A-4612-859A-06F769A3670B}" destId="{1B632BF0-56FD-4AFD-BAC9-ECE27EDFF8D6}" srcOrd="1" destOrd="0" presId="urn:microsoft.com/office/officeart/2005/8/layout/hierarchy1"/>
    <dgm:cxn modelId="{421CF83B-094D-4260-8CAD-45A473B8061B}" type="presParOf" srcId="{10502486-0C4B-41CB-B389-3A96CFB56531}" destId="{ABBADEB4-0705-4ECB-B59C-D2B39336F58D}" srcOrd="1" destOrd="0" presId="urn:microsoft.com/office/officeart/2005/8/layout/hierarchy1"/>
    <dgm:cxn modelId="{E61CCE7C-7EFD-46C4-A641-588B72505478}" type="presParOf" srcId="{8AC877DF-8F47-46EB-932D-F9DC37C7D757}" destId="{53F0DE36-F747-4E69-B686-5869CA55172B}" srcOrd="2" destOrd="0" presId="urn:microsoft.com/office/officeart/2005/8/layout/hierarchy1"/>
    <dgm:cxn modelId="{01323336-7933-4A03-AFB0-AB5346833543}" type="presParOf" srcId="{8AC877DF-8F47-46EB-932D-F9DC37C7D757}" destId="{5D2B29BE-9408-4F66-9E31-EE73AAB162CF}" srcOrd="3" destOrd="0" presId="urn:microsoft.com/office/officeart/2005/8/layout/hierarchy1"/>
    <dgm:cxn modelId="{2A8FA15C-5A97-4798-9F72-14B8F94C3C9B}" type="presParOf" srcId="{5D2B29BE-9408-4F66-9E31-EE73AAB162CF}" destId="{A05648F6-4C69-49C6-8D36-DE9B5F294028}" srcOrd="0" destOrd="0" presId="urn:microsoft.com/office/officeart/2005/8/layout/hierarchy1"/>
    <dgm:cxn modelId="{F9FB4C11-CAC5-44B4-96EE-ABD4A69036CE}" type="presParOf" srcId="{A05648F6-4C69-49C6-8D36-DE9B5F294028}" destId="{A3F9BF18-7283-4999-B46F-4DAF74EF15A4}" srcOrd="0" destOrd="0" presId="urn:microsoft.com/office/officeart/2005/8/layout/hierarchy1"/>
    <dgm:cxn modelId="{2A43056F-A6E8-4EE5-B688-4258398737C8}" type="presParOf" srcId="{A05648F6-4C69-49C6-8D36-DE9B5F294028}" destId="{7FC5C09A-F9CC-47D1-A7B3-F29CEB2F6862}" srcOrd="1" destOrd="0" presId="urn:microsoft.com/office/officeart/2005/8/layout/hierarchy1"/>
    <dgm:cxn modelId="{9DAA1707-44CC-4BE4-A357-D5525434DB89}" type="presParOf" srcId="{5D2B29BE-9408-4F66-9E31-EE73AAB162CF}" destId="{C96CECF6-3EDA-4E9B-9179-1BD941491389}" srcOrd="1" destOrd="0" presId="urn:microsoft.com/office/officeart/2005/8/layout/hierarchy1"/>
    <dgm:cxn modelId="{F181192B-8A6C-4096-BFDE-ABE709ABB82A}" type="presParOf" srcId="{C96CECF6-3EDA-4E9B-9179-1BD941491389}" destId="{94679AB9-B69C-4D91-BD17-E6050D160035}" srcOrd="0" destOrd="0" presId="urn:microsoft.com/office/officeart/2005/8/layout/hierarchy1"/>
    <dgm:cxn modelId="{6AD1576D-84E0-4552-867D-3F1809587E37}" type="presParOf" srcId="{C96CECF6-3EDA-4E9B-9179-1BD941491389}" destId="{61DC9EDC-E20F-4B7D-B8DD-B14D453C1342}" srcOrd="1" destOrd="0" presId="urn:microsoft.com/office/officeart/2005/8/layout/hierarchy1"/>
    <dgm:cxn modelId="{74A7091B-3D0A-4967-8B06-FA28C5364581}" type="presParOf" srcId="{61DC9EDC-E20F-4B7D-B8DD-B14D453C1342}" destId="{D99ADCC9-93A3-4E5C-ABC1-9638AB03E58E}" srcOrd="0" destOrd="0" presId="urn:microsoft.com/office/officeart/2005/8/layout/hierarchy1"/>
    <dgm:cxn modelId="{C85F016E-8215-49D6-A3CA-BC174BCF7465}" type="presParOf" srcId="{D99ADCC9-93A3-4E5C-ABC1-9638AB03E58E}" destId="{CB3943E6-3746-416A-937D-F41C27B7F37F}" srcOrd="0" destOrd="0" presId="urn:microsoft.com/office/officeart/2005/8/layout/hierarchy1"/>
    <dgm:cxn modelId="{F00448B6-47B8-400A-BB34-16958F003B54}" type="presParOf" srcId="{D99ADCC9-93A3-4E5C-ABC1-9638AB03E58E}" destId="{D481703A-1C9D-4021-9B4C-ACC8AA050C27}" srcOrd="1" destOrd="0" presId="urn:microsoft.com/office/officeart/2005/8/layout/hierarchy1"/>
    <dgm:cxn modelId="{BFBDC7F0-CDFE-468E-9025-460BD22E2686}" type="presParOf" srcId="{61DC9EDC-E20F-4B7D-B8DD-B14D453C1342}" destId="{DB89B32C-219E-453F-850E-364897D8993E}"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4B48A8-4A3F-4279-BDB0-77E882AF340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87E2E27-5069-4D8A-B3D8-3C6E8D42F2E1}">
      <dgm:prSet phldrT="[Text]"/>
      <dgm:spPr/>
      <dgm:t>
        <a:bodyPr/>
        <a:lstStyle/>
        <a:p>
          <a:r>
            <a:rPr lang="en-GB" dirty="0"/>
            <a:t>root</a:t>
          </a:r>
          <a:endParaRPr lang="en-US" dirty="0"/>
        </a:p>
      </dgm:t>
    </dgm:pt>
    <dgm:pt modelId="{417A0776-4A02-4859-8020-881A357E3378}" type="parTrans" cxnId="{2F32244B-E871-4159-8CCF-34569D1D0A9D}">
      <dgm:prSet/>
      <dgm:spPr/>
      <dgm:t>
        <a:bodyPr/>
        <a:lstStyle/>
        <a:p>
          <a:endParaRPr lang="en-US"/>
        </a:p>
      </dgm:t>
    </dgm:pt>
    <dgm:pt modelId="{C7C6F9E5-4CA5-4F11-BAE7-0DFD01F246AD}" type="sibTrans" cxnId="{2F32244B-E871-4159-8CCF-34569D1D0A9D}">
      <dgm:prSet/>
      <dgm:spPr/>
      <dgm:t>
        <a:bodyPr/>
        <a:lstStyle/>
        <a:p>
          <a:endParaRPr lang="en-US"/>
        </a:p>
      </dgm:t>
    </dgm:pt>
    <dgm:pt modelId="{90FF3A1D-FA0F-4ABA-AD65-E9EFC52719B6}">
      <dgm:prSet phldrT="[Text]"/>
      <dgm:spPr/>
      <dgm:t>
        <a:bodyPr/>
        <a:lstStyle/>
        <a:p>
          <a:r>
            <a:rPr lang="en-GB" dirty="0"/>
            <a:t>Folder1</a:t>
          </a:r>
          <a:endParaRPr lang="en-US" dirty="0"/>
        </a:p>
      </dgm:t>
    </dgm:pt>
    <dgm:pt modelId="{931991E2-F75C-4CA2-BB43-0B21777A9BDF}" type="parTrans" cxnId="{7178BC89-1B0B-4DFD-A3D3-295AF90ABF17}">
      <dgm:prSet/>
      <dgm:spPr/>
      <dgm:t>
        <a:bodyPr/>
        <a:lstStyle/>
        <a:p>
          <a:endParaRPr lang="en-US"/>
        </a:p>
      </dgm:t>
    </dgm:pt>
    <dgm:pt modelId="{B96BE6A6-5DF0-4FC7-87E6-38D6808F4222}" type="sibTrans" cxnId="{7178BC89-1B0B-4DFD-A3D3-295AF90ABF17}">
      <dgm:prSet/>
      <dgm:spPr/>
      <dgm:t>
        <a:bodyPr/>
        <a:lstStyle/>
        <a:p>
          <a:endParaRPr lang="en-US"/>
        </a:p>
      </dgm:t>
    </dgm:pt>
    <dgm:pt modelId="{A0792F9C-5A5F-4E54-AA4D-62B6CD23EBB7}">
      <dgm:prSet phldrT="[Text]"/>
      <dgm:spPr>
        <a:solidFill>
          <a:srgbClr val="FFC000"/>
        </a:solidFill>
      </dgm:spPr>
      <dgm:t>
        <a:bodyPr/>
        <a:lstStyle/>
        <a:p>
          <a:r>
            <a:rPr lang="en-GB" dirty="0"/>
            <a:t>Subfolder1</a:t>
          </a:r>
          <a:endParaRPr lang="en-US" dirty="0"/>
        </a:p>
      </dgm:t>
    </dgm:pt>
    <dgm:pt modelId="{5D93C503-E542-4F76-B2A9-4981F7E1D2C6}" type="parTrans" cxnId="{7CF0B72D-8E4E-4992-A646-81CCF4806D5C}">
      <dgm:prSet/>
      <dgm:spPr/>
      <dgm:t>
        <a:bodyPr/>
        <a:lstStyle/>
        <a:p>
          <a:endParaRPr lang="en-US"/>
        </a:p>
      </dgm:t>
    </dgm:pt>
    <dgm:pt modelId="{D49DCF0E-415B-465A-8A64-3AAB5814B3D5}" type="sibTrans" cxnId="{7CF0B72D-8E4E-4992-A646-81CCF4806D5C}">
      <dgm:prSet/>
      <dgm:spPr/>
      <dgm:t>
        <a:bodyPr/>
        <a:lstStyle/>
        <a:p>
          <a:endParaRPr lang="en-US"/>
        </a:p>
      </dgm:t>
    </dgm:pt>
    <dgm:pt modelId="{179F648A-8A85-4447-896E-E6B9A45B05F5}">
      <dgm:prSet phldrT="[Text]"/>
      <dgm:spPr/>
      <dgm:t>
        <a:bodyPr/>
        <a:lstStyle/>
        <a:p>
          <a:r>
            <a:rPr lang="en-GB" dirty="0"/>
            <a:t>Subfolder2</a:t>
          </a:r>
          <a:endParaRPr lang="en-US" dirty="0"/>
        </a:p>
      </dgm:t>
    </dgm:pt>
    <dgm:pt modelId="{6942C165-629F-43D6-AD32-DDF62C1F2981}" type="parTrans" cxnId="{B3CB8E8F-DA61-48A1-8757-D6007D110C64}">
      <dgm:prSet/>
      <dgm:spPr/>
      <dgm:t>
        <a:bodyPr/>
        <a:lstStyle/>
        <a:p>
          <a:endParaRPr lang="en-US"/>
        </a:p>
      </dgm:t>
    </dgm:pt>
    <dgm:pt modelId="{EE439325-F777-4342-91B8-232631E3974B}" type="sibTrans" cxnId="{B3CB8E8F-DA61-48A1-8757-D6007D110C64}">
      <dgm:prSet/>
      <dgm:spPr/>
      <dgm:t>
        <a:bodyPr/>
        <a:lstStyle/>
        <a:p>
          <a:endParaRPr lang="en-US"/>
        </a:p>
      </dgm:t>
    </dgm:pt>
    <dgm:pt modelId="{166960F4-D93F-460D-916F-C81D6BE79E07}">
      <dgm:prSet phldrT="[Text]"/>
      <dgm:spPr/>
      <dgm:t>
        <a:bodyPr/>
        <a:lstStyle/>
        <a:p>
          <a:r>
            <a:rPr lang="en-GB" dirty="0"/>
            <a:t>Folder2</a:t>
          </a:r>
          <a:endParaRPr lang="en-US" dirty="0"/>
        </a:p>
      </dgm:t>
    </dgm:pt>
    <dgm:pt modelId="{B721039F-AFB0-47B4-8269-547272AC92D0}" type="parTrans" cxnId="{93FE800C-FB54-4C95-8183-2C6581DF5B11}">
      <dgm:prSet/>
      <dgm:spPr/>
      <dgm:t>
        <a:bodyPr/>
        <a:lstStyle/>
        <a:p>
          <a:endParaRPr lang="en-US"/>
        </a:p>
      </dgm:t>
    </dgm:pt>
    <dgm:pt modelId="{CB84A1C0-803F-4041-8724-4E226F277DD1}" type="sibTrans" cxnId="{93FE800C-FB54-4C95-8183-2C6581DF5B11}">
      <dgm:prSet/>
      <dgm:spPr/>
      <dgm:t>
        <a:bodyPr/>
        <a:lstStyle/>
        <a:p>
          <a:endParaRPr lang="en-US"/>
        </a:p>
      </dgm:t>
    </dgm:pt>
    <dgm:pt modelId="{A380381E-FA31-4BA4-9C36-C0CC2597D2DA}">
      <dgm:prSet phldrT="[Text]"/>
      <dgm:spPr>
        <a:solidFill>
          <a:srgbClr val="92D050">
            <a:alpha val="90000"/>
          </a:srgbClr>
        </a:solidFill>
      </dgm:spPr>
      <dgm:t>
        <a:bodyPr/>
        <a:lstStyle/>
        <a:p>
          <a:r>
            <a:rPr lang="en-GB" dirty="0" err="1"/>
            <a:t>fileB</a:t>
          </a:r>
          <a:endParaRPr lang="en-US" dirty="0"/>
        </a:p>
      </dgm:t>
    </dgm:pt>
    <dgm:pt modelId="{1F7A6C88-EBAB-4961-8DF5-3C88779DCEA5}" type="parTrans" cxnId="{6DD12B9B-12E4-480B-A2CC-600A68B783A8}">
      <dgm:prSet/>
      <dgm:spPr/>
      <dgm:t>
        <a:bodyPr/>
        <a:lstStyle/>
        <a:p>
          <a:endParaRPr lang="en-US"/>
        </a:p>
      </dgm:t>
    </dgm:pt>
    <dgm:pt modelId="{2838C49A-B677-4B40-B810-B05ABF51CBCA}" type="sibTrans" cxnId="{6DD12B9B-12E4-480B-A2CC-600A68B783A8}">
      <dgm:prSet/>
      <dgm:spPr/>
      <dgm:t>
        <a:bodyPr/>
        <a:lstStyle/>
        <a:p>
          <a:endParaRPr lang="en-US"/>
        </a:p>
      </dgm:t>
    </dgm:pt>
    <dgm:pt modelId="{CED02C3D-9DAC-40E4-8F41-B982EA66368C}">
      <dgm:prSet phldrT="[Text]"/>
      <dgm:spPr>
        <a:solidFill>
          <a:schemeClr val="lt1">
            <a:hueOff val="0"/>
            <a:satOff val="0"/>
            <a:lumOff val="0"/>
          </a:schemeClr>
        </a:solidFill>
      </dgm:spPr>
      <dgm:t>
        <a:bodyPr/>
        <a:lstStyle/>
        <a:p>
          <a:r>
            <a:rPr lang="en-GB" dirty="0" err="1"/>
            <a:t>fileC</a:t>
          </a:r>
          <a:endParaRPr lang="en-US" dirty="0"/>
        </a:p>
      </dgm:t>
    </dgm:pt>
    <dgm:pt modelId="{FEA53565-0A6D-406D-88CE-1350A2A36922}" type="parTrans" cxnId="{3077A5F9-1EAD-44E2-B572-7B22C8371A17}">
      <dgm:prSet/>
      <dgm:spPr/>
      <dgm:t>
        <a:bodyPr/>
        <a:lstStyle/>
        <a:p>
          <a:endParaRPr lang="en-US"/>
        </a:p>
      </dgm:t>
    </dgm:pt>
    <dgm:pt modelId="{D3063C10-5045-42DA-A831-AB45E0B5D2BF}" type="sibTrans" cxnId="{3077A5F9-1EAD-44E2-B572-7B22C8371A17}">
      <dgm:prSet/>
      <dgm:spPr/>
      <dgm:t>
        <a:bodyPr/>
        <a:lstStyle/>
        <a:p>
          <a:endParaRPr lang="en-US"/>
        </a:p>
      </dgm:t>
    </dgm:pt>
    <dgm:pt modelId="{24FFACD2-A212-40E2-A7B8-7AF67188F65C}">
      <dgm:prSet phldrT="[Text]"/>
      <dgm:spPr>
        <a:solidFill>
          <a:srgbClr val="FF0000"/>
        </a:solidFill>
      </dgm:spPr>
      <dgm:t>
        <a:bodyPr/>
        <a:lstStyle/>
        <a:p>
          <a:r>
            <a:rPr lang="en-GB" dirty="0" err="1"/>
            <a:t>fileD</a:t>
          </a:r>
          <a:endParaRPr lang="en-US" dirty="0"/>
        </a:p>
      </dgm:t>
    </dgm:pt>
    <dgm:pt modelId="{F0F77006-198F-4719-8D47-82232F7F60BB}" type="parTrans" cxnId="{7B6011A4-A9E5-4DE0-8283-325E72FE7EBE}">
      <dgm:prSet/>
      <dgm:spPr/>
      <dgm:t>
        <a:bodyPr/>
        <a:lstStyle/>
        <a:p>
          <a:endParaRPr lang="en-US"/>
        </a:p>
      </dgm:t>
    </dgm:pt>
    <dgm:pt modelId="{93E6556D-058F-4E79-9E65-E9AFD0C4635B}" type="sibTrans" cxnId="{7B6011A4-A9E5-4DE0-8283-325E72FE7EBE}">
      <dgm:prSet/>
      <dgm:spPr/>
      <dgm:t>
        <a:bodyPr/>
        <a:lstStyle/>
        <a:p>
          <a:endParaRPr lang="en-US"/>
        </a:p>
      </dgm:t>
    </dgm:pt>
    <dgm:pt modelId="{470B9148-3FB8-4EC7-91C7-BB693A37C5E8}">
      <dgm:prSet phldrT="[Text]"/>
      <dgm:spPr/>
      <dgm:t>
        <a:bodyPr/>
        <a:lstStyle/>
        <a:p>
          <a:r>
            <a:rPr lang="en-GB" dirty="0" err="1"/>
            <a:t>fileA</a:t>
          </a:r>
          <a:endParaRPr lang="en-US" dirty="0"/>
        </a:p>
      </dgm:t>
    </dgm:pt>
    <dgm:pt modelId="{43320E1F-1C57-40F0-AFC2-0E76573B691C}" type="parTrans" cxnId="{151EE6C0-D629-46F8-B9D7-B9DC6FC676AC}">
      <dgm:prSet/>
      <dgm:spPr/>
      <dgm:t>
        <a:bodyPr/>
        <a:lstStyle/>
        <a:p>
          <a:endParaRPr lang="en-US"/>
        </a:p>
      </dgm:t>
    </dgm:pt>
    <dgm:pt modelId="{2504B6C2-8A43-4337-8292-7499341DB69D}" type="sibTrans" cxnId="{151EE6C0-D629-46F8-B9D7-B9DC6FC676AC}">
      <dgm:prSet/>
      <dgm:spPr/>
      <dgm:t>
        <a:bodyPr/>
        <a:lstStyle/>
        <a:p>
          <a:endParaRPr lang="en-US"/>
        </a:p>
      </dgm:t>
    </dgm:pt>
    <dgm:pt modelId="{5CB39413-46AB-46F6-8347-E2418969DAC3}" type="pres">
      <dgm:prSet presAssocID="{284B48A8-4A3F-4279-BDB0-77E882AF340A}" presName="hierChild1" presStyleCnt="0">
        <dgm:presLayoutVars>
          <dgm:chPref val="1"/>
          <dgm:dir/>
          <dgm:animOne val="branch"/>
          <dgm:animLvl val="lvl"/>
          <dgm:resizeHandles/>
        </dgm:presLayoutVars>
      </dgm:prSet>
      <dgm:spPr/>
    </dgm:pt>
    <dgm:pt modelId="{600AAC7E-922B-45E9-B95A-5C96FCF1CEAF}" type="pres">
      <dgm:prSet presAssocID="{087E2E27-5069-4D8A-B3D8-3C6E8D42F2E1}" presName="hierRoot1" presStyleCnt="0"/>
      <dgm:spPr/>
    </dgm:pt>
    <dgm:pt modelId="{1A76D34C-C8B4-4DE7-8866-B944BD27149B}" type="pres">
      <dgm:prSet presAssocID="{087E2E27-5069-4D8A-B3D8-3C6E8D42F2E1}" presName="composite" presStyleCnt="0"/>
      <dgm:spPr/>
    </dgm:pt>
    <dgm:pt modelId="{DB10B2E3-154D-4947-967C-01BA6291A8C9}" type="pres">
      <dgm:prSet presAssocID="{087E2E27-5069-4D8A-B3D8-3C6E8D42F2E1}" presName="background" presStyleLbl="node0" presStyleIdx="0" presStyleCnt="1"/>
      <dgm:spPr/>
    </dgm:pt>
    <dgm:pt modelId="{A3D7DB4C-6296-42E4-80BA-4A7542B82860}" type="pres">
      <dgm:prSet presAssocID="{087E2E27-5069-4D8A-B3D8-3C6E8D42F2E1}" presName="text" presStyleLbl="fgAcc0" presStyleIdx="0" presStyleCnt="1">
        <dgm:presLayoutVars>
          <dgm:chPref val="3"/>
        </dgm:presLayoutVars>
      </dgm:prSet>
      <dgm:spPr/>
    </dgm:pt>
    <dgm:pt modelId="{8AC877DF-8F47-46EB-932D-F9DC37C7D757}" type="pres">
      <dgm:prSet presAssocID="{087E2E27-5069-4D8A-B3D8-3C6E8D42F2E1}" presName="hierChild2" presStyleCnt="0"/>
      <dgm:spPr/>
    </dgm:pt>
    <dgm:pt modelId="{22BBFD9D-BAE5-41BC-B4F7-9DBC35BD32C1}" type="pres">
      <dgm:prSet presAssocID="{931991E2-F75C-4CA2-BB43-0B21777A9BDF}" presName="Name10" presStyleLbl="parChTrans1D2" presStyleIdx="0" presStyleCnt="2"/>
      <dgm:spPr/>
    </dgm:pt>
    <dgm:pt modelId="{19016F02-0261-4914-A728-223AB598B0E1}" type="pres">
      <dgm:prSet presAssocID="{90FF3A1D-FA0F-4ABA-AD65-E9EFC52719B6}" presName="hierRoot2" presStyleCnt="0"/>
      <dgm:spPr/>
    </dgm:pt>
    <dgm:pt modelId="{D1060340-E9AC-47C1-B0FE-D61E6BEDA520}" type="pres">
      <dgm:prSet presAssocID="{90FF3A1D-FA0F-4ABA-AD65-E9EFC52719B6}" presName="composite2" presStyleCnt="0"/>
      <dgm:spPr/>
    </dgm:pt>
    <dgm:pt modelId="{A1798382-061B-4A7B-96AA-74030F74F048}" type="pres">
      <dgm:prSet presAssocID="{90FF3A1D-FA0F-4ABA-AD65-E9EFC52719B6}" presName="background2" presStyleLbl="node2" presStyleIdx="0" presStyleCnt="2"/>
      <dgm:spPr/>
    </dgm:pt>
    <dgm:pt modelId="{B3099DA5-6F6C-40DB-B6EE-45EA2A6183FD}" type="pres">
      <dgm:prSet presAssocID="{90FF3A1D-FA0F-4ABA-AD65-E9EFC52719B6}" presName="text2" presStyleLbl="fgAcc2" presStyleIdx="0" presStyleCnt="2">
        <dgm:presLayoutVars>
          <dgm:chPref val="3"/>
        </dgm:presLayoutVars>
      </dgm:prSet>
      <dgm:spPr/>
    </dgm:pt>
    <dgm:pt modelId="{DCD30ADB-EFEC-4DE1-9975-55712E942131}" type="pres">
      <dgm:prSet presAssocID="{90FF3A1D-FA0F-4ABA-AD65-E9EFC52719B6}" presName="hierChild3" presStyleCnt="0"/>
      <dgm:spPr/>
    </dgm:pt>
    <dgm:pt modelId="{2CA3AD57-F68F-4B56-88D9-3683A228758D}" type="pres">
      <dgm:prSet presAssocID="{5D93C503-E542-4F76-B2A9-4981F7E1D2C6}" presName="Name17" presStyleLbl="parChTrans1D3" presStyleIdx="0" presStyleCnt="3"/>
      <dgm:spPr/>
    </dgm:pt>
    <dgm:pt modelId="{A89476E3-5494-48E6-A68D-4587EECA9017}" type="pres">
      <dgm:prSet presAssocID="{A0792F9C-5A5F-4E54-AA4D-62B6CD23EBB7}" presName="hierRoot3" presStyleCnt="0"/>
      <dgm:spPr/>
    </dgm:pt>
    <dgm:pt modelId="{1005B86A-E892-4ADB-A2CB-679F964C4E44}" type="pres">
      <dgm:prSet presAssocID="{A0792F9C-5A5F-4E54-AA4D-62B6CD23EBB7}" presName="composite3" presStyleCnt="0"/>
      <dgm:spPr/>
    </dgm:pt>
    <dgm:pt modelId="{51B15F63-C1C4-41DA-9DD5-14ABD0F5B8A7}" type="pres">
      <dgm:prSet presAssocID="{A0792F9C-5A5F-4E54-AA4D-62B6CD23EBB7}" presName="background3" presStyleLbl="node3" presStyleIdx="0" presStyleCnt="3"/>
      <dgm:spPr/>
    </dgm:pt>
    <dgm:pt modelId="{2478D1C2-D874-418C-92A0-7818D2FD8012}" type="pres">
      <dgm:prSet presAssocID="{A0792F9C-5A5F-4E54-AA4D-62B6CD23EBB7}" presName="text3" presStyleLbl="fgAcc3" presStyleIdx="0" presStyleCnt="3">
        <dgm:presLayoutVars>
          <dgm:chPref val="3"/>
        </dgm:presLayoutVars>
      </dgm:prSet>
      <dgm:spPr/>
    </dgm:pt>
    <dgm:pt modelId="{8AB43BAC-316D-4763-9B9D-5532F2A4B0E2}" type="pres">
      <dgm:prSet presAssocID="{A0792F9C-5A5F-4E54-AA4D-62B6CD23EBB7}" presName="hierChild4" presStyleCnt="0"/>
      <dgm:spPr/>
    </dgm:pt>
    <dgm:pt modelId="{732479D0-FBDF-477A-B729-C5889A12A69A}" type="pres">
      <dgm:prSet presAssocID="{1F7A6C88-EBAB-4961-8DF5-3C88779DCEA5}" presName="Name23" presStyleLbl="parChTrans1D4" presStyleIdx="0" presStyleCnt="3"/>
      <dgm:spPr/>
    </dgm:pt>
    <dgm:pt modelId="{3844BD20-6DD0-433C-8A98-51AB9F7A1769}" type="pres">
      <dgm:prSet presAssocID="{A380381E-FA31-4BA4-9C36-C0CC2597D2DA}" presName="hierRoot4" presStyleCnt="0"/>
      <dgm:spPr/>
    </dgm:pt>
    <dgm:pt modelId="{92E9F804-BC72-48CD-A9AA-BF95227ED164}" type="pres">
      <dgm:prSet presAssocID="{A380381E-FA31-4BA4-9C36-C0CC2597D2DA}" presName="composite4" presStyleCnt="0"/>
      <dgm:spPr/>
    </dgm:pt>
    <dgm:pt modelId="{208CFC6D-ED33-4126-A521-C2B47910CED6}" type="pres">
      <dgm:prSet presAssocID="{A380381E-FA31-4BA4-9C36-C0CC2597D2DA}" presName="background4" presStyleLbl="node4" presStyleIdx="0" presStyleCnt="3"/>
      <dgm:spPr/>
    </dgm:pt>
    <dgm:pt modelId="{757A5B3D-2074-4820-93D0-DB2652040814}" type="pres">
      <dgm:prSet presAssocID="{A380381E-FA31-4BA4-9C36-C0CC2597D2DA}" presName="text4" presStyleLbl="fgAcc4" presStyleIdx="0" presStyleCnt="3">
        <dgm:presLayoutVars>
          <dgm:chPref val="3"/>
        </dgm:presLayoutVars>
      </dgm:prSet>
      <dgm:spPr/>
    </dgm:pt>
    <dgm:pt modelId="{787552E8-BB1A-477F-A847-97535C9D7C37}" type="pres">
      <dgm:prSet presAssocID="{A380381E-FA31-4BA4-9C36-C0CC2597D2DA}" presName="hierChild5" presStyleCnt="0"/>
      <dgm:spPr/>
    </dgm:pt>
    <dgm:pt modelId="{1EA13796-FEBB-40CF-977F-AB9BD029E2F2}" type="pres">
      <dgm:prSet presAssocID="{FEA53565-0A6D-406D-88CE-1350A2A36922}" presName="Name23" presStyleLbl="parChTrans1D4" presStyleIdx="1" presStyleCnt="3"/>
      <dgm:spPr/>
    </dgm:pt>
    <dgm:pt modelId="{0B74F48F-3B5B-471A-9222-9406E72D1318}" type="pres">
      <dgm:prSet presAssocID="{CED02C3D-9DAC-40E4-8F41-B982EA66368C}" presName="hierRoot4" presStyleCnt="0"/>
      <dgm:spPr/>
    </dgm:pt>
    <dgm:pt modelId="{E7B523D6-7AEA-4821-A013-AA9507AA8E88}" type="pres">
      <dgm:prSet presAssocID="{CED02C3D-9DAC-40E4-8F41-B982EA66368C}" presName="composite4" presStyleCnt="0"/>
      <dgm:spPr/>
    </dgm:pt>
    <dgm:pt modelId="{D3830F2F-120A-4877-9033-6D889F5BF302}" type="pres">
      <dgm:prSet presAssocID="{CED02C3D-9DAC-40E4-8F41-B982EA66368C}" presName="background4" presStyleLbl="node4" presStyleIdx="1" presStyleCnt="3"/>
      <dgm:spPr/>
    </dgm:pt>
    <dgm:pt modelId="{EB23925D-1D30-425D-87CD-B15ED2D0E574}" type="pres">
      <dgm:prSet presAssocID="{CED02C3D-9DAC-40E4-8F41-B982EA66368C}" presName="text4" presStyleLbl="fgAcc4" presStyleIdx="1" presStyleCnt="3">
        <dgm:presLayoutVars>
          <dgm:chPref val="3"/>
        </dgm:presLayoutVars>
      </dgm:prSet>
      <dgm:spPr/>
    </dgm:pt>
    <dgm:pt modelId="{2291909C-E86D-47F6-BA58-CC8A9C59DA9F}" type="pres">
      <dgm:prSet presAssocID="{CED02C3D-9DAC-40E4-8F41-B982EA66368C}" presName="hierChild5" presStyleCnt="0"/>
      <dgm:spPr/>
    </dgm:pt>
    <dgm:pt modelId="{9B48E424-9610-4AE9-83CC-F09DFB078C36}" type="pres">
      <dgm:prSet presAssocID="{6942C165-629F-43D6-AD32-DDF62C1F2981}" presName="Name17" presStyleLbl="parChTrans1D3" presStyleIdx="1" presStyleCnt="3"/>
      <dgm:spPr/>
    </dgm:pt>
    <dgm:pt modelId="{7CE76391-2906-4A93-B7D3-F7B3123C985B}" type="pres">
      <dgm:prSet presAssocID="{179F648A-8A85-4447-896E-E6B9A45B05F5}" presName="hierRoot3" presStyleCnt="0"/>
      <dgm:spPr/>
    </dgm:pt>
    <dgm:pt modelId="{88380088-A6D5-41B5-9B15-875DF27D06C1}" type="pres">
      <dgm:prSet presAssocID="{179F648A-8A85-4447-896E-E6B9A45B05F5}" presName="composite3" presStyleCnt="0"/>
      <dgm:spPr/>
    </dgm:pt>
    <dgm:pt modelId="{5CCD9F63-05B5-4957-A800-93821C076E9A}" type="pres">
      <dgm:prSet presAssocID="{179F648A-8A85-4447-896E-E6B9A45B05F5}" presName="background3" presStyleLbl="node3" presStyleIdx="1" presStyleCnt="3"/>
      <dgm:spPr/>
    </dgm:pt>
    <dgm:pt modelId="{F0D08A73-AA7D-4687-8C7F-B4085CAC2C1B}" type="pres">
      <dgm:prSet presAssocID="{179F648A-8A85-4447-896E-E6B9A45B05F5}" presName="text3" presStyleLbl="fgAcc3" presStyleIdx="1" presStyleCnt="3">
        <dgm:presLayoutVars>
          <dgm:chPref val="3"/>
        </dgm:presLayoutVars>
      </dgm:prSet>
      <dgm:spPr/>
    </dgm:pt>
    <dgm:pt modelId="{E1DFAD1A-2E0A-4981-97BD-986D193C10A4}" type="pres">
      <dgm:prSet presAssocID="{179F648A-8A85-4447-896E-E6B9A45B05F5}" presName="hierChild4" presStyleCnt="0"/>
      <dgm:spPr/>
    </dgm:pt>
    <dgm:pt modelId="{D817DDA3-CB40-4700-AAC6-50AA2864EF4F}" type="pres">
      <dgm:prSet presAssocID="{F0F77006-198F-4719-8D47-82232F7F60BB}" presName="Name23" presStyleLbl="parChTrans1D4" presStyleIdx="2" presStyleCnt="3"/>
      <dgm:spPr/>
    </dgm:pt>
    <dgm:pt modelId="{10502486-0C4B-41CB-B389-3A96CFB56531}" type="pres">
      <dgm:prSet presAssocID="{24FFACD2-A212-40E2-A7B8-7AF67188F65C}" presName="hierRoot4" presStyleCnt="0"/>
      <dgm:spPr/>
    </dgm:pt>
    <dgm:pt modelId="{1737D29E-123A-4612-859A-06F769A3670B}" type="pres">
      <dgm:prSet presAssocID="{24FFACD2-A212-40E2-A7B8-7AF67188F65C}" presName="composite4" presStyleCnt="0"/>
      <dgm:spPr/>
    </dgm:pt>
    <dgm:pt modelId="{80232F50-95C0-4F76-A70F-2F655F4A2152}" type="pres">
      <dgm:prSet presAssocID="{24FFACD2-A212-40E2-A7B8-7AF67188F65C}" presName="background4" presStyleLbl="node4" presStyleIdx="2" presStyleCnt="3"/>
      <dgm:spPr/>
    </dgm:pt>
    <dgm:pt modelId="{1B632BF0-56FD-4AFD-BAC9-ECE27EDFF8D6}" type="pres">
      <dgm:prSet presAssocID="{24FFACD2-A212-40E2-A7B8-7AF67188F65C}" presName="text4" presStyleLbl="fgAcc4" presStyleIdx="2" presStyleCnt="3">
        <dgm:presLayoutVars>
          <dgm:chPref val="3"/>
        </dgm:presLayoutVars>
      </dgm:prSet>
      <dgm:spPr/>
    </dgm:pt>
    <dgm:pt modelId="{ABBADEB4-0705-4ECB-B59C-D2B39336F58D}" type="pres">
      <dgm:prSet presAssocID="{24FFACD2-A212-40E2-A7B8-7AF67188F65C}" presName="hierChild5" presStyleCnt="0"/>
      <dgm:spPr/>
    </dgm:pt>
    <dgm:pt modelId="{53F0DE36-F747-4E69-B686-5869CA55172B}" type="pres">
      <dgm:prSet presAssocID="{B721039F-AFB0-47B4-8269-547272AC92D0}" presName="Name10" presStyleLbl="parChTrans1D2" presStyleIdx="1" presStyleCnt="2"/>
      <dgm:spPr/>
    </dgm:pt>
    <dgm:pt modelId="{5D2B29BE-9408-4F66-9E31-EE73AAB162CF}" type="pres">
      <dgm:prSet presAssocID="{166960F4-D93F-460D-916F-C81D6BE79E07}" presName="hierRoot2" presStyleCnt="0"/>
      <dgm:spPr/>
    </dgm:pt>
    <dgm:pt modelId="{A05648F6-4C69-49C6-8D36-DE9B5F294028}" type="pres">
      <dgm:prSet presAssocID="{166960F4-D93F-460D-916F-C81D6BE79E07}" presName="composite2" presStyleCnt="0"/>
      <dgm:spPr/>
    </dgm:pt>
    <dgm:pt modelId="{A3F9BF18-7283-4999-B46F-4DAF74EF15A4}" type="pres">
      <dgm:prSet presAssocID="{166960F4-D93F-460D-916F-C81D6BE79E07}" presName="background2" presStyleLbl="node2" presStyleIdx="1" presStyleCnt="2"/>
      <dgm:spPr/>
    </dgm:pt>
    <dgm:pt modelId="{7FC5C09A-F9CC-47D1-A7B3-F29CEB2F6862}" type="pres">
      <dgm:prSet presAssocID="{166960F4-D93F-460D-916F-C81D6BE79E07}" presName="text2" presStyleLbl="fgAcc2" presStyleIdx="1" presStyleCnt="2">
        <dgm:presLayoutVars>
          <dgm:chPref val="3"/>
        </dgm:presLayoutVars>
      </dgm:prSet>
      <dgm:spPr/>
    </dgm:pt>
    <dgm:pt modelId="{C96CECF6-3EDA-4E9B-9179-1BD941491389}" type="pres">
      <dgm:prSet presAssocID="{166960F4-D93F-460D-916F-C81D6BE79E07}" presName="hierChild3" presStyleCnt="0"/>
      <dgm:spPr/>
    </dgm:pt>
    <dgm:pt modelId="{94679AB9-B69C-4D91-BD17-E6050D160035}" type="pres">
      <dgm:prSet presAssocID="{43320E1F-1C57-40F0-AFC2-0E76573B691C}" presName="Name17" presStyleLbl="parChTrans1D3" presStyleIdx="2" presStyleCnt="3"/>
      <dgm:spPr/>
    </dgm:pt>
    <dgm:pt modelId="{61DC9EDC-E20F-4B7D-B8DD-B14D453C1342}" type="pres">
      <dgm:prSet presAssocID="{470B9148-3FB8-4EC7-91C7-BB693A37C5E8}" presName="hierRoot3" presStyleCnt="0"/>
      <dgm:spPr/>
    </dgm:pt>
    <dgm:pt modelId="{D99ADCC9-93A3-4E5C-ABC1-9638AB03E58E}" type="pres">
      <dgm:prSet presAssocID="{470B9148-3FB8-4EC7-91C7-BB693A37C5E8}" presName="composite3" presStyleCnt="0"/>
      <dgm:spPr/>
    </dgm:pt>
    <dgm:pt modelId="{CB3943E6-3746-416A-937D-F41C27B7F37F}" type="pres">
      <dgm:prSet presAssocID="{470B9148-3FB8-4EC7-91C7-BB693A37C5E8}" presName="background3" presStyleLbl="node3" presStyleIdx="2" presStyleCnt="3"/>
      <dgm:spPr/>
    </dgm:pt>
    <dgm:pt modelId="{D481703A-1C9D-4021-9B4C-ACC8AA050C27}" type="pres">
      <dgm:prSet presAssocID="{470B9148-3FB8-4EC7-91C7-BB693A37C5E8}" presName="text3" presStyleLbl="fgAcc3" presStyleIdx="2" presStyleCnt="3">
        <dgm:presLayoutVars>
          <dgm:chPref val="3"/>
        </dgm:presLayoutVars>
      </dgm:prSet>
      <dgm:spPr/>
    </dgm:pt>
    <dgm:pt modelId="{DB89B32C-219E-453F-850E-364897D8993E}" type="pres">
      <dgm:prSet presAssocID="{470B9148-3FB8-4EC7-91C7-BB693A37C5E8}" presName="hierChild4" presStyleCnt="0"/>
      <dgm:spPr/>
    </dgm:pt>
  </dgm:ptLst>
  <dgm:cxnLst>
    <dgm:cxn modelId="{208CF009-CF6D-48ED-87CE-7EAC0DF7D78F}" type="presOf" srcId="{24FFACD2-A212-40E2-A7B8-7AF67188F65C}" destId="{1B632BF0-56FD-4AFD-BAC9-ECE27EDFF8D6}" srcOrd="0" destOrd="0" presId="urn:microsoft.com/office/officeart/2005/8/layout/hierarchy1"/>
    <dgm:cxn modelId="{93FE800C-FB54-4C95-8183-2C6581DF5B11}" srcId="{087E2E27-5069-4D8A-B3D8-3C6E8D42F2E1}" destId="{166960F4-D93F-460D-916F-C81D6BE79E07}" srcOrd="1" destOrd="0" parTransId="{B721039F-AFB0-47B4-8269-547272AC92D0}" sibTransId="{CB84A1C0-803F-4041-8724-4E226F277DD1}"/>
    <dgm:cxn modelId="{57DBC011-0BC5-4FF7-9D10-CEE466CD8A3B}" type="presOf" srcId="{A0792F9C-5A5F-4E54-AA4D-62B6CD23EBB7}" destId="{2478D1C2-D874-418C-92A0-7818D2FD8012}" srcOrd="0" destOrd="0" presId="urn:microsoft.com/office/officeart/2005/8/layout/hierarchy1"/>
    <dgm:cxn modelId="{866E0315-BBF0-4A46-B748-6D21F942EE8A}" type="presOf" srcId="{5D93C503-E542-4F76-B2A9-4981F7E1D2C6}" destId="{2CA3AD57-F68F-4B56-88D9-3683A228758D}" srcOrd="0" destOrd="0" presId="urn:microsoft.com/office/officeart/2005/8/layout/hierarchy1"/>
    <dgm:cxn modelId="{7CF0B72D-8E4E-4992-A646-81CCF4806D5C}" srcId="{90FF3A1D-FA0F-4ABA-AD65-E9EFC52719B6}" destId="{A0792F9C-5A5F-4E54-AA4D-62B6CD23EBB7}" srcOrd="0" destOrd="0" parTransId="{5D93C503-E542-4F76-B2A9-4981F7E1D2C6}" sibTransId="{D49DCF0E-415B-465A-8A64-3AAB5814B3D5}"/>
    <dgm:cxn modelId="{A4AE3A30-941F-4060-B964-B87C325AC983}" type="presOf" srcId="{43320E1F-1C57-40F0-AFC2-0E76573B691C}" destId="{94679AB9-B69C-4D91-BD17-E6050D160035}" srcOrd="0" destOrd="0" presId="urn:microsoft.com/office/officeart/2005/8/layout/hierarchy1"/>
    <dgm:cxn modelId="{37A0DD32-4025-4709-9DD6-00C27309E6F2}" type="presOf" srcId="{931991E2-F75C-4CA2-BB43-0B21777A9BDF}" destId="{22BBFD9D-BAE5-41BC-B4F7-9DBC35BD32C1}" srcOrd="0" destOrd="0" presId="urn:microsoft.com/office/officeart/2005/8/layout/hierarchy1"/>
    <dgm:cxn modelId="{57481B40-CF98-44BC-AD30-93852A2E260F}" type="presOf" srcId="{284B48A8-4A3F-4279-BDB0-77E882AF340A}" destId="{5CB39413-46AB-46F6-8347-E2418969DAC3}" srcOrd="0" destOrd="0" presId="urn:microsoft.com/office/officeart/2005/8/layout/hierarchy1"/>
    <dgm:cxn modelId="{2F32244B-E871-4159-8CCF-34569D1D0A9D}" srcId="{284B48A8-4A3F-4279-BDB0-77E882AF340A}" destId="{087E2E27-5069-4D8A-B3D8-3C6E8D42F2E1}" srcOrd="0" destOrd="0" parTransId="{417A0776-4A02-4859-8020-881A357E3378}" sibTransId="{C7C6F9E5-4CA5-4F11-BAE7-0DFD01F246AD}"/>
    <dgm:cxn modelId="{1DC00E78-12D6-417F-B749-50C23AD727D2}" type="presOf" srcId="{179F648A-8A85-4447-896E-E6B9A45B05F5}" destId="{F0D08A73-AA7D-4687-8C7F-B4085CAC2C1B}" srcOrd="0" destOrd="0" presId="urn:microsoft.com/office/officeart/2005/8/layout/hierarchy1"/>
    <dgm:cxn modelId="{A08C9486-9A0C-4CEB-B726-A4B4AEC0613B}" type="presOf" srcId="{F0F77006-198F-4719-8D47-82232F7F60BB}" destId="{D817DDA3-CB40-4700-AAC6-50AA2864EF4F}" srcOrd="0" destOrd="0" presId="urn:microsoft.com/office/officeart/2005/8/layout/hierarchy1"/>
    <dgm:cxn modelId="{7178BC89-1B0B-4DFD-A3D3-295AF90ABF17}" srcId="{087E2E27-5069-4D8A-B3D8-3C6E8D42F2E1}" destId="{90FF3A1D-FA0F-4ABA-AD65-E9EFC52719B6}" srcOrd="0" destOrd="0" parTransId="{931991E2-F75C-4CA2-BB43-0B21777A9BDF}" sibTransId="{B96BE6A6-5DF0-4FC7-87E6-38D6808F4222}"/>
    <dgm:cxn modelId="{607C4B8B-A692-4C79-B381-4D7855AF075E}" type="presOf" srcId="{166960F4-D93F-460D-916F-C81D6BE79E07}" destId="{7FC5C09A-F9CC-47D1-A7B3-F29CEB2F6862}" srcOrd="0" destOrd="0" presId="urn:microsoft.com/office/officeart/2005/8/layout/hierarchy1"/>
    <dgm:cxn modelId="{B3CB8E8F-DA61-48A1-8757-D6007D110C64}" srcId="{90FF3A1D-FA0F-4ABA-AD65-E9EFC52719B6}" destId="{179F648A-8A85-4447-896E-E6B9A45B05F5}" srcOrd="1" destOrd="0" parTransId="{6942C165-629F-43D6-AD32-DDF62C1F2981}" sibTransId="{EE439325-F777-4342-91B8-232631E3974B}"/>
    <dgm:cxn modelId="{B18A0E98-FDBB-4327-B908-95D4B44EE3AD}" type="presOf" srcId="{FEA53565-0A6D-406D-88CE-1350A2A36922}" destId="{1EA13796-FEBB-40CF-977F-AB9BD029E2F2}" srcOrd="0" destOrd="0" presId="urn:microsoft.com/office/officeart/2005/8/layout/hierarchy1"/>
    <dgm:cxn modelId="{6DD12B9B-12E4-480B-A2CC-600A68B783A8}" srcId="{A0792F9C-5A5F-4E54-AA4D-62B6CD23EBB7}" destId="{A380381E-FA31-4BA4-9C36-C0CC2597D2DA}" srcOrd="0" destOrd="0" parTransId="{1F7A6C88-EBAB-4961-8DF5-3C88779DCEA5}" sibTransId="{2838C49A-B677-4B40-B810-B05ABF51CBCA}"/>
    <dgm:cxn modelId="{7B6011A4-A9E5-4DE0-8283-325E72FE7EBE}" srcId="{179F648A-8A85-4447-896E-E6B9A45B05F5}" destId="{24FFACD2-A212-40E2-A7B8-7AF67188F65C}" srcOrd="0" destOrd="0" parTransId="{F0F77006-198F-4719-8D47-82232F7F60BB}" sibTransId="{93E6556D-058F-4E79-9E65-E9AFD0C4635B}"/>
    <dgm:cxn modelId="{1E5131A8-AEDF-4802-8E13-359AA9CEAC07}" type="presOf" srcId="{1F7A6C88-EBAB-4961-8DF5-3C88779DCEA5}" destId="{732479D0-FBDF-477A-B729-C5889A12A69A}" srcOrd="0" destOrd="0" presId="urn:microsoft.com/office/officeart/2005/8/layout/hierarchy1"/>
    <dgm:cxn modelId="{5555CEB7-DFA7-4A24-97AB-0867759AD298}" type="presOf" srcId="{6942C165-629F-43D6-AD32-DDF62C1F2981}" destId="{9B48E424-9610-4AE9-83CC-F09DFB078C36}" srcOrd="0" destOrd="0" presId="urn:microsoft.com/office/officeart/2005/8/layout/hierarchy1"/>
    <dgm:cxn modelId="{151EE6C0-D629-46F8-B9D7-B9DC6FC676AC}" srcId="{166960F4-D93F-460D-916F-C81D6BE79E07}" destId="{470B9148-3FB8-4EC7-91C7-BB693A37C5E8}" srcOrd="0" destOrd="0" parTransId="{43320E1F-1C57-40F0-AFC2-0E76573B691C}" sibTransId="{2504B6C2-8A43-4337-8292-7499341DB69D}"/>
    <dgm:cxn modelId="{305EE0C1-FEBF-449D-B00D-9F4EF3F94672}" type="presOf" srcId="{A380381E-FA31-4BA4-9C36-C0CC2597D2DA}" destId="{757A5B3D-2074-4820-93D0-DB2652040814}" srcOrd="0" destOrd="0" presId="urn:microsoft.com/office/officeart/2005/8/layout/hierarchy1"/>
    <dgm:cxn modelId="{7CEA50C4-9490-4E87-9F3D-AFCEC17A9091}" type="presOf" srcId="{CED02C3D-9DAC-40E4-8F41-B982EA66368C}" destId="{EB23925D-1D30-425D-87CD-B15ED2D0E574}" srcOrd="0" destOrd="0" presId="urn:microsoft.com/office/officeart/2005/8/layout/hierarchy1"/>
    <dgm:cxn modelId="{B8F337D2-F486-4B44-859F-3F8684CA6BA9}" type="presOf" srcId="{90FF3A1D-FA0F-4ABA-AD65-E9EFC52719B6}" destId="{B3099DA5-6F6C-40DB-B6EE-45EA2A6183FD}" srcOrd="0" destOrd="0" presId="urn:microsoft.com/office/officeart/2005/8/layout/hierarchy1"/>
    <dgm:cxn modelId="{0BC10FE4-A88B-4C5F-B31F-F0FB2A6E2F09}" type="presOf" srcId="{470B9148-3FB8-4EC7-91C7-BB693A37C5E8}" destId="{D481703A-1C9D-4021-9B4C-ACC8AA050C27}" srcOrd="0" destOrd="0" presId="urn:microsoft.com/office/officeart/2005/8/layout/hierarchy1"/>
    <dgm:cxn modelId="{AA48CCE7-7023-4602-8D81-64F8CD595095}" type="presOf" srcId="{B721039F-AFB0-47B4-8269-547272AC92D0}" destId="{53F0DE36-F747-4E69-B686-5869CA55172B}" srcOrd="0" destOrd="0" presId="urn:microsoft.com/office/officeart/2005/8/layout/hierarchy1"/>
    <dgm:cxn modelId="{EF6360F8-BB76-41F7-9486-73245A5AB386}" type="presOf" srcId="{087E2E27-5069-4D8A-B3D8-3C6E8D42F2E1}" destId="{A3D7DB4C-6296-42E4-80BA-4A7542B82860}" srcOrd="0" destOrd="0" presId="urn:microsoft.com/office/officeart/2005/8/layout/hierarchy1"/>
    <dgm:cxn modelId="{3077A5F9-1EAD-44E2-B572-7B22C8371A17}" srcId="{A0792F9C-5A5F-4E54-AA4D-62B6CD23EBB7}" destId="{CED02C3D-9DAC-40E4-8F41-B982EA66368C}" srcOrd="1" destOrd="0" parTransId="{FEA53565-0A6D-406D-88CE-1350A2A36922}" sibTransId="{D3063C10-5045-42DA-A831-AB45E0B5D2BF}"/>
    <dgm:cxn modelId="{2E86450E-9CA6-47E4-874A-316791EE5507}" type="presParOf" srcId="{5CB39413-46AB-46F6-8347-E2418969DAC3}" destId="{600AAC7E-922B-45E9-B95A-5C96FCF1CEAF}" srcOrd="0" destOrd="0" presId="urn:microsoft.com/office/officeart/2005/8/layout/hierarchy1"/>
    <dgm:cxn modelId="{410615EA-2F4C-4BCE-B8FB-8175B831B964}" type="presParOf" srcId="{600AAC7E-922B-45E9-B95A-5C96FCF1CEAF}" destId="{1A76D34C-C8B4-4DE7-8866-B944BD27149B}" srcOrd="0" destOrd="0" presId="urn:microsoft.com/office/officeart/2005/8/layout/hierarchy1"/>
    <dgm:cxn modelId="{12B5C9B3-02F6-409C-80E1-6A1CEE0F6D37}" type="presParOf" srcId="{1A76D34C-C8B4-4DE7-8866-B944BD27149B}" destId="{DB10B2E3-154D-4947-967C-01BA6291A8C9}" srcOrd="0" destOrd="0" presId="urn:microsoft.com/office/officeart/2005/8/layout/hierarchy1"/>
    <dgm:cxn modelId="{43DB79A0-CD71-4AC0-B8F3-1FCD246407A6}" type="presParOf" srcId="{1A76D34C-C8B4-4DE7-8866-B944BD27149B}" destId="{A3D7DB4C-6296-42E4-80BA-4A7542B82860}" srcOrd="1" destOrd="0" presId="urn:microsoft.com/office/officeart/2005/8/layout/hierarchy1"/>
    <dgm:cxn modelId="{7AC82A68-B94D-490A-97A2-F3E3FFC1F01D}" type="presParOf" srcId="{600AAC7E-922B-45E9-B95A-5C96FCF1CEAF}" destId="{8AC877DF-8F47-46EB-932D-F9DC37C7D757}" srcOrd="1" destOrd="0" presId="urn:microsoft.com/office/officeart/2005/8/layout/hierarchy1"/>
    <dgm:cxn modelId="{32A6A4ED-251A-437D-9396-757C6ED8E2E4}" type="presParOf" srcId="{8AC877DF-8F47-46EB-932D-F9DC37C7D757}" destId="{22BBFD9D-BAE5-41BC-B4F7-9DBC35BD32C1}" srcOrd="0" destOrd="0" presId="urn:microsoft.com/office/officeart/2005/8/layout/hierarchy1"/>
    <dgm:cxn modelId="{FD899D94-161F-41DA-8800-BF1F08FE84DA}" type="presParOf" srcId="{8AC877DF-8F47-46EB-932D-F9DC37C7D757}" destId="{19016F02-0261-4914-A728-223AB598B0E1}" srcOrd="1" destOrd="0" presId="urn:microsoft.com/office/officeart/2005/8/layout/hierarchy1"/>
    <dgm:cxn modelId="{FDAA4637-F097-41F0-B029-2FF8225B5A00}" type="presParOf" srcId="{19016F02-0261-4914-A728-223AB598B0E1}" destId="{D1060340-E9AC-47C1-B0FE-D61E6BEDA520}" srcOrd="0" destOrd="0" presId="urn:microsoft.com/office/officeart/2005/8/layout/hierarchy1"/>
    <dgm:cxn modelId="{B3C13AC1-30A5-4BF9-96AE-D3663D5DD846}" type="presParOf" srcId="{D1060340-E9AC-47C1-B0FE-D61E6BEDA520}" destId="{A1798382-061B-4A7B-96AA-74030F74F048}" srcOrd="0" destOrd="0" presId="urn:microsoft.com/office/officeart/2005/8/layout/hierarchy1"/>
    <dgm:cxn modelId="{29002D3F-016D-473A-9D78-341E5BBD65DD}" type="presParOf" srcId="{D1060340-E9AC-47C1-B0FE-D61E6BEDA520}" destId="{B3099DA5-6F6C-40DB-B6EE-45EA2A6183FD}" srcOrd="1" destOrd="0" presId="urn:microsoft.com/office/officeart/2005/8/layout/hierarchy1"/>
    <dgm:cxn modelId="{31D10798-C9DC-42B9-9AB8-EC19A1930AE3}" type="presParOf" srcId="{19016F02-0261-4914-A728-223AB598B0E1}" destId="{DCD30ADB-EFEC-4DE1-9975-55712E942131}" srcOrd="1" destOrd="0" presId="urn:microsoft.com/office/officeart/2005/8/layout/hierarchy1"/>
    <dgm:cxn modelId="{D47ED77C-165B-496B-97FD-75AC8218D1CD}" type="presParOf" srcId="{DCD30ADB-EFEC-4DE1-9975-55712E942131}" destId="{2CA3AD57-F68F-4B56-88D9-3683A228758D}" srcOrd="0" destOrd="0" presId="urn:microsoft.com/office/officeart/2005/8/layout/hierarchy1"/>
    <dgm:cxn modelId="{7E2A908F-826B-4559-82E5-B392BB84B6D2}" type="presParOf" srcId="{DCD30ADB-EFEC-4DE1-9975-55712E942131}" destId="{A89476E3-5494-48E6-A68D-4587EECA9017}" srcOrd="1" destOrd="0" presId="urn:microsoft.com/office/officeart/2005/8/layout/hierarchy1"/>
    <dgm:cxn modelId="{8F11251D-5E0C-4104-A167-8B3FDEDB8424}" type="presParOf" srcId="{A89476E3-5494-48E6-A68D-4587EECA9017}" destId="{1005B86A-E892-4ADB-A2CB-679F964C4E44}" srcOrd="0" destOrd="0" presId="urn:microsoft.com/office/officeart/2005/8/layout/hierarchy1"/>
    <dgm:cxn modelId="{ED4052DB-B56C-4CBA-9060-4D7F18273733}" type="presParOf" srcId="{1005B86A-E892-4ADB-A2CB-679F964C4E44}" destId="{51B15F63-C1C4-41DA-9DD5-14ABD0F5B8A7}" srcOrd="0" destOrd="0" presId="urn:microsoft.com/office/officeart/2005/8/layout/hierarchy1"/>
    <dgm:cxn modelId="{A7038623-C140-445E-9F39-6F3AAED9063E}" type="presParOf" srcId="{1005B86A-E892-4ADB-A2CB-679F964C4E44}" destId="{2478D1C2-D874-418C-92A0-7818D2FD8012}" srcOrd="1" destOrd="0" presId="urn:microsoft.com/office/officeart/2005/8/layout/hierarchy1"/>
    <dgm:cxn modelId="{CF64BEF6-21B0-4D02-A456-D120CBCC464B}" type="presParOf" srcId="{A89476E3-5494-48E6-A68D-4587EECA9017}" destId="{8AB43BAC-316D-4763-9B9D-5532F2A4B0E2}" srcOrd="1" destOrd="0" presId="urn:microsoft.com/office/officeart/2005/8/layout/hierarchy1"/>
    <dgm:cxn modelId="{C65ECDEA-7539-436D-9F23-503E50894B4A}" type="presParOf" srcId="{8AB43BAC-316D-4763-9B9D-5532F2A4B0E2}" destId="{732479D0-FBDF-477A-B729-C5889A12A69A}" srcOrd="0" destOrd="0" presId="urn:microsoft.com/office/officeart/2005/8/layout/hierarchy1"/>
    <dgm:cxn modelId="{614AC76F-FFFB-4260-9760-87B10C76D024}" type="presParOf" srcId="{8AB43BAC-316D-4763-9B9D-5532F2A4B0E2}" destId="{3844BD20-6DD0-433C-8A98-51AB9F7A1769}" srcOrd="1" destOrd="0" presId="urn:microsoft.com/office/officeart/2005/8/layout/hierarchy1"/>
    <dgm:cxn modelId="{373D5EE5-2E89-4C12-B511-272D3BD6889F}" type="presParOf" srcId="{3844BD20-6DD0-433C-8A98-51AB9F7A1769}" destId="{92E9F804-BC72-48CD-A9AA-BF95227ED164}" srcOrd="0" destOrd="0" presId="urn:microsoft.com/office/officeart/2005/8/layout/hierarchy1"/>
    <dgm:cxn modelId="{CE3102B4-3D54-4153-88E0-9D2F80E7F9BB}" type="presParOf" srcId="{92E9F804-BC72-48CD-A9AA-BF95227ED164}" destId="{208CFC6D-ED33-4126-A521-C2B47910CED6}" srcOrd="0" destOrd="0" presId="urn:microsoft.com/office/officeart/2005/8/layout/hierarchy1"/>
    <dgm:cxn modelId="{99A5F223-F6AA-4138-9CE2-B7FB1F17529C}" type="presParOf" srcId="{92E9F804-BC72-48CD-A9AA-BF95227ED164}" destId="{757A5B3D-2074-4820-93D0-DB2652040814}" srcOrd="1" destOrd="0" presId="urn:microsoft.com/office/officeart/2005/8/layout/hierarchy1"/>
    <dgm:cxn modelId="{C57D914C-AFE6-49AD-9202-3E8696E63012}" type="presParOf" srcId="{3844BD20-6DD0-433C-8A98-51AB9F7A1769}" destId="{787552E8-BB1A-477F-A847-97535C9D7C37}" srcOrd="1" destOrd="0" presId="urn:microsoft.com/office/officeart/2005/8/layout/hierarchy1"/>
    <dgm:cxn modelId="{CFA9A51C-0D36-4558-89D3-BBA65056E2CD}" type="presParOf" srcId="{8AB43BAC-316D-4763-9B9D-5532F2A4B0E2}" destId="{1EA13796-FEBB-40CF-977F-AB9BD029E2F2}" srcOrd="2" destOrd="0" presId="urn:microsoft.com/office/officeart/2005/8/layout/hierarchy1"/>
    <dgm:cxn modelId="{204395E4-E8C7-45F5-8A76-761D8E029FC5}" type="presParOf" srcId="{8AB43BAC-316D-4763-9B9D-5532F2A4B0E2}" destId="{0B74F48F-3B5B-471A-9222-9406E72D1318}" srcOrd="3" destOrd="0" presId="urn:microsoft.com/office/officeart/2005/8/layout/hierarchy1"/>
    <dgm:cxn modelId="{17D6CFEF-660E-49F0-93C3-5638433CE287}" type="presParOf" srcId="{0B74F48F-3B5B-471A-9222-9406E72D1318}" destId="{E7B523D6-7AEA-4821-A013-AA9507AA8E88}" srcOrd="0" destOrd="0" presId="urn:microsoft.com/office/officeart/2005/8/layout/hierarchy1"/>
    <dgm:cxn modelId="{6FB5CA4F-19E0-459E-B0E4-DE6559500705}" type="presParOf" srcId="{E7B523D6-7AEA-4821-A013-AA9507AA8E88}" destId="{D3830F2F-120A-4877-9033-6D889F5BF302}" srcOrd="0" destOrd="0" presId="urn:microsoft.com/office/officeart/2005/8/layout/hierarchy1"/>
    <dgm:cxn modelId="{5BEC9335-0D62-411A-95D1-2798156C807A}" type="presParOf" srcId="{E7B523D6-7AEA-4821-A013-AA9507AA8E88}" destId="{EB23925D-1D30-425D-87CD-B15ED2D0E574}" srcOrd="1" destOrd="0" presId="urn:microsoft.com/office/officeart/2005/8/layout/hierarchy1"/>
    <dgm:cxn modelId="{33D00F35-1071-445A-B827-33A39920E54E}" type="presParOf" srcId="{0B74F48F-3B5B-471A-9222-9406E72D1318}" destId="{2291909C-E86D-47F6-BA58-CC8A9C59DA9F}" srcOrd="1" destOrd="0" presId="urn:microsoft.com/office/officeart/2005/8/layout/hierarchy1"/>
    <dgm:cxn modelId="{71038C32-195C-4535-B4AB-9DEB4008D845}" type="presParOf" srcId="{DCD30ADB-EFEC-4DE1-9975-55712E942131}" destId="{9B48E424-9610-4AE9-83CC-F09DFB078C36}" srcOrd="2" destOrd="0" presId="urn:microsoft.com/office/officeart/2005/8/layout/hierarchy1"/>
    <dgm:cxn modelId="{3C2476C5-39EA-46A5-B51E-1B26E1274550}" type="presParOf" srcId="{DCD30ADB-EFEC-4DE1-9975-55712E942131}" destId="{7CE76391-2906-4A93-B7D3-F7B3123C985B}" srcOrd="3" destOrd="0" presId="urn:microsoft.com/office/officeart/2005/8/layout/hierarchy1"/>
    <dgm:cxn modelId="{BAFE1573-09C2-48DE-A770-408839F61B0E}" type="presParOf" srcId="{7CE76391-2906-4A93-B7D3-F7B3123C985B}" destId="{88380088-A6D5-41B5-9B15-875DF27D06C1}" srcOrd="0" destOrd="0" presId="urn:microsoft.com/office/officeart/2005/8/layout/hierarchy1"/>
    <dgm:cxn modelId="{ACE80A03-8C30-41E2-8A05-584623A64899}" type="presParOf" srcId="{88380088-A6D5-41B5-9B15-875DF27D06C1}" destId="{5CCD9F63-05B5-4957-A800-93821C076E9A}" srcOrd="0" destOrd="0" presId="urn:microsoft.com/office/officeart/2005/8/layout/hierarchy1"/>
    <dgm:cxn modelId="{9FC820F0-FB9F-4B29-A3DA-A1C6550FE831}" type="presParOf" srcId="{88380088-A6D5-41B5-9B15-875DF27D06C1}" destId="{F0D08A73-AA7D-4687-8C7F-B4085CAC2C1B}" srcOrd="1" destOrd="0" presId="urn:microsoft.com/office/officeart/2005/8/layout/hierarchy1"/>
    <dgm:cxn modelId="{09EB5261-0A14-4816-AA7D-C92F3633E0C6}" type="presParOf" srcId="{7CE76391-2906-4A93-B7D3-F7B3123C985B}" destId="{E1DFAD1A-2E0A-4981-97BD-986D193C10A4}" srcOrd="1" destOrd="0" presId="urn:microsoft.com/office/officeart/2005/8/layout/hierarchy1"/>
    <dgm:cxn modelId="{E21876DD-D7B2-4F55-A2FA-5E290F49EC73}" type="presParOf" srcId="{E1DFAD1A-2E0A-4981-97BD-986D193C10A4}" destId="{D817DDA3-CB40-4700-AAC6-50AA2864EF4F}" srcOrd="0" destOrd="0" presId="urn:microsoft.com/office/officeart/2005/8/layout/hierarchy1"/>
    <dgm:cxn modelId="{A6A615CF-2CD7-4561-AE70-36F846EDDA11}" type="presParOf" srcId="{E1DFAD1A-2E0A-4981-97BD-986D193C10A4}" destId="{10502486-0C4B-41CB-B389-3A96CFB56531}" srcOrd="1" destOrd="0" presId="urn:microsoft.com/office/officeart/2005/8/layout/hierarchy1"/>
    <dgm:cxn modelId="{DEC5B74E-7711-4AC8-91A8-388DF0AB20B7}" type="presParOf" srcId="{10502486-0C4B-41CB-B389-3A96CFB56531}" destId="{1737D29E-123A-4612-859A-06F769A3670B}" srcOrd="0" destOrd="0" presId="urn:microsoft.com/office/officeart/2005/8/layout/hierarchy1"/>
    <dgm:cxn modelId="{38FF6627-1037-4A29-AF72-CB5ED94201E0}" type="presParOf" srcId="{1737D29E-123A-4612-859A-06F769A3670B}" destId="{80232F50-95C0-4F76-A70F-2F655F4A2152}" srcOrd="0" destOrd="0" presId="urn:microsoft.com/office/officeart/2005/8/layout/hierarchy1"/>
    <dgm:cxn modelId="{1638D7C5-0539-4EE7-A810-559CA5837B84}" type="presParOf" srcId="{1737D29E-123A-4612-859A-06F769A3670B}" destId="{1B632BF0-56FD-4AFD-BAC9-ECE27EDFF8D6}" srcOrd="1" destOrd="0" presId="urn:microsoft.com/office/officeart/2005/8/layout/hierarchy1"/>
    <dgm:cxn modelId="{18784B53-3D95-4F09-BF2C-170A57DF6443}" type="presParOf" srcId="{10502486-0C4B-41CB-B389-3A96CFB56531}" destId="{ABBADEB4-0705-4ECB-B59C-D2B39336F58D}" srcOrd="1" destOrd="0" presId="urn:microsoft.com/office/officeart/2005/8/layout/hierarchy1"/>
    <dgm:cxn modelId="{0D85C250-7E81-44BB-8BEC-AB011CFCA706}" type="presParOf" srcId="{8AC877DF-8F47-46EB-932D-F9DC37C7D757}" destId="{53F0DE36-F747-4E69-B686-5869CA55172B}" srcOrd="2" destOrd="0" presId="urn:microsoft.com/office/officeart/2005/8/layout/hierarchy1"/>
    <dgm:cxn modelId="{9214C0A3-03C4-485C-B265-E33EFDDD2097}" type="presParOf" srcId="{8AC877DF-8F47-46EB-932D-F9DC37C7D757}" destId="{5D2B29BE-9408-4F66-9E31-EE73AAB162CF}" srcOrd="3" destOrd="0" presId="urn:microsoft.com/office/officeart/2005/8/layout/hierarchy1"/>
    <dgm:cxn modelId="{4A28087F-FB55-40F4-B0F9-1990F6E6CB09}" type="presParOf" srcId="{5D2B29BE-9408-4F66-9E31-EE73AAB162CF}" destId="{A05648F6-4C69-49C6-8D36-DE9B5F294028}" srcOrd="0" destOrd="0" presId="urn:microsoft.com/office/officeart/2005/8/layout/hierarchy1"/>
    <dgm:cxn modelId="{6710BFED-B264-4457-9D50-0448AB86F0BB}" type="presParOf" srcId="{A05648F6-4C69-49C6-8D36-DE9B5F294028}" destId="{A3F9BF18-7283-4999-B46F-4DAF74EF15A4}" srcOrd="0" destOrd="0" presId="urn:microsoft.com/office/officeart/2005/8/layout/hierarchy1"/>
    <dgm:cxn modelId="{155957C1-8485-48C2-A450-5F96B502C943}" type="presParOf" srcId="{A05648F6-4C69-49C6-8D36-DE9B5F294028}" destId="{7FC5C09A-F9CC-47D1-A7B3-F29CEB2F6862}" srcOrd="1" destOrd="0" presId="urn:microsoft.com/office/officeart/2005/8/layout/hierarchy1"/>
    <dgm:cxn modelId="{1BF477B7-2608-4509-8113-E27691C9B97F}" type="presParOf" srcId="{5D2B29BE-9408-4F66-9E31-EE73AAB162CF}" destId="{C96CECF6-3EDA-4E9B-9179-1BD941491389}" srcOrd="1" destOrd="0" presId="urn:microsoft.com/office/officeart/2005/8/layout/hierarchy1"/>
    <dgm:cxn modelId="{3DE5BE6D-0E17-46E4-BB83-48D85392333D}" type="presParOf" srcId="{C96CECF6-3EDA-4E9B-9179-1BD941491389}" destId="{94679AB9-B69C-4D91-BD17-E6050D160035}" srcOrd="0" destOrd="0" presId="urn:microsoft.com/office/officeart/2005/8/layout/hierarchy1"/>
    <dgm:cxn modelId="{2AFC3890-A050-4C6C-BB40-971C00AA89EB}" type="presParOf" srcId="{C96CECF6-3EDA-4E9B-9179-1BD941491389}" destId="{61DC9EDC-E20F-4B7D-B8DD-B14D453C1342}" srcOrd="1" destOrd="0" presId="urn:microsoft.com/office/officeart/2005/8/layout/hierarchy1"/>
    <dgm:cxn modelId="{3917FAE6-2EE3-46C9-A121-E86EC4E2FB40}" type="presParOf" srcId="{61DC9EDC-E20F-4B7D-B8DD-B14D453C1342}" destId="{D99ADCC9-93A3-4E5C-ABC1-9638AB03E58E}" srcOrd="0" destOrd="0" presId="urn:microsoft.com/office/officeart/2005/8/layout/hierarchy1"/>
    <dgm:cxn modelId="{7F4BF640-D4B6-4A5B-861F-1ADF53209547}" type="presParOf" srcId="{D99ADCC9-93A3-4E5C-ABC1-9638AB03E58E}" destId="{CB3943E6-3746-416A-937D-F41C27B7F37F}" srcOrd="0" destOrd="0" presId="urn:microsoft.com/office/officeart/2005/8/layout/hierarchy1"/>
    <dgm:cxn modelId="{B17DB983-7C1C-482A-81C9-ABA5CD4D76E3}" type="presParOf" srcId="{D99ADCC9-93A3-4E5C-ABC1-9638AB03E58E}" destId="{D481703A-1C9D-4021-9B4C-ACC8AA050C27}" srcOrd="1" destOrd="0" presId="urn:microsoft.com/office/officeart/2005/8/layout/hierarchy1"/>
    <dgm:cxn modelId="{DB31BBFE-A1FC-4836-82BE-C4548F0183D2}" type="presParOf" srcId="{61DC9EDC-E20F-4B7D-B8DD-B14D453C1342}" destId="{DB89B32C-219E-453F-850E-364897D8993E}"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84B48A8-4A3F-4279-BDB0-77E882AF340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87E2E27-5069-4D8A-B3D8-3C6E8D42F2E1}">
      <dgm:prSet phldrT="[Text]"/>
      <dgm:spPr/>
      <dgm:t>
        <a:bodyPr/>
        <a:lstStyle/>
        <a:p>
          <a:r>
            <a:rPr lang="en-GB" dirty="0"/>
            <a:t>root</a:t>
          </a:r>
          <a:endParaRPr lang="en-US" dirty="0"/>
        </a:p>
      </dgm:t>
    </dgm:pt>
    <dgm:pt modelId="{417A0776-4A02-4859-8020-881A357E3378}" type="parTrans" cxnId="{2F32244B-E871-4159-8CCF-34569D1D0A9D}">
      <dgm:prSet/>
      <dgm:spPr/>
      <dgm:t>
        <a:bodyPr/>
        <a:lstStyle/>
        <a:p>
          <a:endParaRPr lang="en-US"/>
        </a:p>
      </dgm:t>
    </dgm:pt>
    <dgm:pt modelId="{C7C6F9E5-4CA5-4F11-BAE7-0DFD01F246AD}" type="sibTrans" cxnId="{2F32244B-E871-4159-8CCF-34569D1D0A9D}">
      <dgm:prSet/>
      <dgm:spPr/>
      <dgm:t>
        <a:bodyPr/>
        <a:lstStyle/>
        <a:p>
          <a:endParaRPr lang="en-US"/>
        </a:p>
      </dgm:t>
    </dgm:pt>
    <dgm:pt modelId="{90FF3A1D-FA0F-4ABA-AD65-E9EFC52719B6}">
      <dgm:prSet phldrT="[Text]"/>
      <dgm:spPr/>
      <dgm:t>
        <a:bodyPr/>
        <a:lstStyle/>
        <a:p>
          <a:r>
            <a:rPr lang="en-GB" dirty="0"/>
            <a:t>Folder1</a:t>
          </a:r>
          <a:endParaRPr lang="en-US" dirty="0"/>
        </a:p>
      </dgm:t>
    </dgm:pt>
    <dgm:pt modelId="{931991E2-F75C-4CA2-BB43-0B21777A9BDF}" type="parTrans" cxnId="{7178BC89-1B0B-4DFD-A3D3-295AF90ABF17}">
      <dgm:prSet/>
      <dgm:spPr/>
      <dgm:t>
        <a:bodyPr/>
        <a:lstStyle/>
        <a:p>
          <a:endParaRPr lang="en-US"/>
        </a:p>
      </dgm:t>
    </dgm:pt>
    <dgm:pt modelId="{B96BE6A6-5DF0-4FC7-87E6-38D6808F4222}" type="sibTrans" cxnId="{7178BC89-1B0B-4DFD-A3D3-295AF90ABF17}">
      <dgm:prSet/>
      <dgm:spPr/>
      <dgm:t>
        <a:bodyPr/>
        <a:lstStyle/>
        <a:p>
          <a:endParaRPr lang="en-US"/>
        </a:p>
      </dgm:t>
    </dgm:pt>
    <dgm:pt modelId="{A0792F9C-5A5F-4E54-AA4D-62B6CD23EBB7}">
      <dgm:prSet phldrT="[Text]"/>
      <dgm:spPr>
        <a:solidFill>
          <a:srgbClr val="FFC000"/>
        </a:solidFill>
      </dgm:spPr>
      <dgm:t>
        <a:bodyPr/>
        <a:lstStyle/>
        <a:p>
          <a:r>
            <a:rPr lang="en-GB" dirty="0"/>
            <a:t>Subfolder1</a:t>
          </a:r>
          <a:endParaRPr lang="en-US" dirty="0"/>
        </a:p>
      </dgm:t>
    </dgm:pt>
    <dgm:pt modelId="{5D93C503-E542-4F76-B2A9-4981F7E1D2C6}" type="parTrans" cxnId="{7CF0B72D-8E4E-4992-A646-81CCF4806D5C}">
      <dgm:prSet/>
      <dgm:spPr/>
      <dgm:t>
        <a:bodyPr/>
        <a:lstStyle/>
        <a:p>
          <a:endParaRPr lang="en-US"/>
        </a:p>
      </dgm:t>
    </dgm:pt>
    <dgm:pt modelId="{D49DCF0E-415B-465A-8A64-3AAB5814B3D5}" type="sibTrans" cxnId="{7CF0B72D-8E4E-4992-A646-81CCF4806D5C}">
      <dgm:prSet/>
      <dgm:spPr/>
      <dgm:t>
        <a:bodyPr/>
        <a:lstStyle/>
        <a:p>
          <a:endParaRPr lang="en-US"/>
        </a:p>
      </dgm:t>
    </dgm:pt>
    <dgm:pt modelId="{179F648A-8A85-4447-896E-E6B9A45B05F5}">
      <dgm:prSet phldrT="[Text]"/>
      <dgm:spPr/>
      <dgm:t>
        <a:bodyPr/>
        <a:lstStyle/>
        <a:p>
          <a:r>
            <a:rPr lang="en-GB" dirty="0"/>
            <a:t>Subfolder2</a:t>
          </a:r>
          <a:endParaRPr lang="en-US" dirty="0"/>
        </a:p>
      </dgm:t>
    </dgm:pt>
    <dgm:pt modelId="{6942C165-629F-43D6-AD32-DDF62C1F2981}" type="parTrans" cxnId="{B3CB8E8F-DA61-48A1-8757-D6007D110C64}">
      <dgm:prSet/>
      <dgm:spPr/>
      <dgm:t>
        <a:bodyPr/>
        <a:lstStyle/>
        <a:p>
          <a:endParaRPr lang="en-US"/>
        </a:p>
      </dgm:t>
    </dgm:pt>
    <dgm:pt modelId="{EE439325-F777-4342-91B8-232631E3974B}" type="sibTrans" cxnId="{B3CB8E8F-DA61-48A1-8757-D6007D110C64}">
      <dgm:prSet/>
      <dgm:spPr/>
      <dgm:t>
        <a:bodyPr/>
        <a:lstStyle/>
        <a:p>
          <a:endParaRPr lang="en-US"/>
        </a:p>
      </dgm:t>
    </dgm:pt>
    <dgm:pt modelId="{166960F4-D93F-460D-916F-C81D6BE79E07}">
      <dgm:prSet phldrT="[Text]"/>
      <dgm:spPr/>
      <dgm:t>
        <a:bodyPr/>
        <a:lstStyle/>
        <a:p>
          <a:r>
            <a:rPr lang="en-GB" dirty="0"/>
            <a:t>Folder2</a:t>
          </a:r>
          <a:endParaRPr lang="en-US" dirty="0"/>
        </a:p>
      </dgm:t>
    </dgm:pt>
    <dgm:pt modelId="{B721039F-AFB0-47B4-8269-547272AC92D0}" type="parTrans" cxnId="{93FE800C-FB54-4C95-8183-2C6581DF5B11}">
      <dgm:prSet/>
      <dgm:spPr/>
      <dgm:t>
        <a:bodyPr/>
        <a:lstStyle/>
        <a:p>
          <a:endParaRPr lang="en-US"/>
        </a:p>
      </dgm:t>
    </dgm:pt>
    <dgm:pt modelId="{CB84A1C0-803F-4041-8724-4E226F277DD1}" type="sibTrans" cxnId="{93FE800C-FB54-4C95-8183-2C6581DF5B11}">
      <dgm:prSet/>
      <dgm:spPr/>
      <dgm:t>
        <a:bodyPr/>
        <a:lstStyle/>
        <a:p>
          <a:endParaRPr lang="en-US"/>
        </a:p>
      </dgm:t>
    </dgm:pt>
    <dgm:pt modelId="{DBD72AF6-8E94-404C-ABF5-9FDFE83BD9E4}">
      <dgm:prSet phldrT="[Text]" custT="1"/>
      <dgm:spPr>
        <a:solidFill>
          <a:srgbClr val="FF3300"/>
        </a:solidFill>
      </dgm:spPr>
      <dgm:t>
        <a:bodyPr/>
        <a:lstStyle/>
        <a:p>
          <a:r>
            <a:rPr lang="en-GB" sz="2400" b="1" dirty="0" err="1">
              <a:solidFill>
                <a:schemeClr val="bg1"/>
              </a:solidFill>
            </a:rPr>
            <a:t>fileA</a:t>
          </a:r>
          <a:endParaRPr lang="en-US" sz="2400" b="1" dirty="0">
            <a:solidFill>
              <a:schemeClr val="bg1"/>
            </a:solidFill>
          </a:endParaRPr>
        </a:p>
      </dgm:t>
    </dgm:pt>
    <dgm:pt modelId="{E0DB66C3-8F61-4515-9BD0-D9541B92594F}" type="parTrans" cxnId="{4FB8475D-BB8E-4926-A54B-434CE1FAFD91}">
      <dgm:prSet/>
      <dgm:spPr/>
      <dgm:t>
        <a:bodyPr/>
        <a:lstStyle/>
        <a:p>
          <a:endParaRPr lang="en-US"/>
        </a:p>
      </dgm:t>
    </dgm:pt>
    <dgm:pt modelId="{996CB464-FA07-447A-958C-B49B9944FC24}" type="sibTrans" cxnId="{4FB8475D-BB8E-4926-A54B-434CE1FAFD91}">
      <dgm:prSet/>
      <dgm:spPr/>
      <dgm:t>
        <a:bodyPr/>
        <a:lstStyle/>
        <a:p>
          <a:endParaRPr lang="en-US"/>
        </a:p>
      </dgm:t>
    </dgm:pt>
    <dgm:pt modelId="{A380381E-FA31-4BA4-9C36-C0CC2597D2DA}">
      <dgm:prSet phldrT="[Text]"/>
      <dgm:spPr>
        <a:solidFill>
          <a:srgbClr val="92D050">
            <a:alpha val="90000"/>
          </a:srgbClr>
        </a:solidFill>
      </dgm:spPr>
      <dgm:t>
        <a:bodyPr/>
        <a:lstStyle/>
        <a:p>
          <a:r>
            <a:rPr lang="en-GB" dirty="0" err="1"/>
            <a:t>fileB</a:t>
          </a:r>
          <a:endParaRPr lang="en-US" dirty="0"/>
        </a:p>
      </dgm:t>
    </dgm:pt>
    <dgm:pt modelId="{1F7A6C88-EBAB-4961-8DF5-3C88779DCEA5}" type="parTrans" cxnId="{6DD12B9B-12E4-480B-A2CC-600A68B783A8}">
      <dgm:prSet/>
      <dgm:spPr/>
      <dgm:t>
        <a:bodyPr/>
        <a:lstStyle/>
        <a:p>
          <a:endParaRPr lang="en-US"/>
        </a:p>
      </dgm:t>
    </dgm:pt>
    <dgm:pt modelId="{2838C49A-B677-4B40-B810-B05ABF51CBCA}" type="sibTrans" cxnId="{6DD12B9B-12E4-480B-A2CC-600A68B783A8}">
      <dgm:prSet/>
      <dgm:spPr/>
      <dgm:t>
        <a:bodyPr/>
        <a:lstStyle/>
        <a:p>
          <a:endParaRPr lang="en-US"/>
        </a:p>
      </dgm:t>
    </dgm:pt>
    <dgm:pt modelId="{CED02C3D-9DAC-40E4-8F41-B982EA66368C}">
      <dgm:prSet phldrT="[Text]"/>
      <dgm:spPr/>
      <dgm:t>
        <a:bodyPr/>
        <a:lstStyle/>
        <a:p>
          <a:r>
            <a:rPr lang="en-GB" dirty="0" err="1"/>
            <a:t>fileC</a:t>
          </a:r>
          <a:endParaRPr lang="en-US" dirty="0"/>
        </a:p>
      </dgm:t>
    </dgm:pt>
    <dgm:pt modelId="{FEA53565-0A6D-406D-88CE-1350A2A36922}" type="parTrans" cxnId="{3077A5F9-1EAD-44E2-B572-7B22C8371A17}">
      <dgm:prSet/>
      <dgm:spPr/>
      <dgm:t>
        <a:bodyPr/>
        <a:lstStyle/>
        <a:p>
          <a:endParaRPr lang="en-US"/>
        </a:p>
      </dgm:t>
    </dgm:pt>
    <dgm:pt modelId="{D3063C10-5045-42DA-A831-AB45E0B5D2BF}" type="sibTrans" cxnId="{3077A5F9-1EAD-44E2-B572-7B22C8371A17}">
      <dgm:prSet/>
      <dgm:spPr/>
      <dgm:t>
        <a:bodyPr/>
        <a:lstStyle/>
        <a:p>
          <a:endParaRPr lang="en-US"/>
        </a:p>
      </dgm:t>
    </dgm:pt>
    <dgm:pt modelId="{24FFACD2-A212-40E2-A7B8-7AF67188F65C}">
      <dgm:prSet phldrT="[Text]"/>
      <dgm:spPr/>
      <dgm:t>
        <a:bodyPr/>
        <a:lstStyle/>
        <a:p>
          <a:r>
            <a:rPr lang="en-GB" dirty="0" err="1"/>
            <a:t>fileD</a:t>
          </a:r>
          <a:endParaRPr lang="en-US" dirty="0"/>
        </a:p>
      </dgm:t>
    </dgm:pt>
    <dgm:pt modelId="{F0F77006-198F-4719-8D47-82232F7F60BB}" type="parTrans" cxnId="{7B6011A4-A9E5-4DE0-8283-325E72FE7EBE}">
      <dgm:prSet/>
      <dgm:spPr/>
      <dgm:t>
        <a:bodyPr/>
        <a:lstStyle/>
        <a:p>
          <a:endParaRPr lang="en-US"/>
        </a:p>
      </dgm:t>
    </dgm:pt>
    <dgm:pt modelId="{93E6556D-058F-4E79-9E65-E9AFD0C4635B}" type="sibTrans" cxnId="{7B6011A4-A9E5-4DE0-8283-325E72FE7EBE}">
      <dgm:prSet/>
      <dgm:spPr/>
      <dgm:t>
        <a:bodyPr/>
        <a:lstStyle/>
        <a:p>
          <a:endParaRPr lang="en-US"/>
        </a:p>
      </dgm:t>
    </dgm:pt>
    <dgm:pt modelId="{5CB39413-46AB-46F6-8347-E2418969DAC3}" type="pres">
      <dgm:prSet presAssocID="{284B48A8-4A3F-4279-BDB0-77E882AF340A}" presName="hierChild1" presStyleCnt="0">
        <dgm:presLayoutVars>
          <dgm:chPref val="1"/>
          <dgm:dir/>
          <dgm:animOne val="branch"/>
          <dgm:animLvl val="lvl"/>
          <dgm:resizeHandles/>
        </dgm:presLayoutVars>
      </dgm:prSet>
      <dgm:spPr/>
    </dgm:pt>
    <dgm:pt modelId="{600AAC7E-922B-45E9-B95A-5C96FCF1CEAF}" type="pres">
      <dgm:prSet presAssocID="{087E2E27-5069-4D8A-B3D8-3C6E8D42F2E1}" presName="hierRoot1" presStyleCnt="0"/>
      <dgm:spPr/>
    </dgm:pt>
    <dgm:pt modelId="{1A76D34C-C8B4-4DE7-8866-B944BD27149B}" type="pres">
      <dgm:prSet presAssocID="{087E2E27-5069-4D8A-B3D8-3C6E8D42F2E1}" presName="composite" presStyleCnt="0"/>
      <dgm:spPr/>
    </dgm:pt>
    <dgm:pt modelId="{DB10B2E3-154D-4947-967C-01BA6291A8C9}" type="pres">
      <dgm:prSet presAssocID="{087E2E27-5069-4D8A-B3D8-3C6E8D42F2E1}" presName="background" presStyleLbl="node0" presStyleIdx="0" presStyleCnt="1"/>
      <dgm:spPr/>
    </dgm:pt>
    <dgm:pt modelId="{A3D7DB4C-6296-42E4-80BA-4A7542B82860}" type="pres">
      <dgm:prSet presAssocID="{087E2E27-5069-4D8A-B3D8-3C6E8D42F2E1}" presName="text" presStyleLbl="fgAcc0" presStyleIdx="0" presStyleCnt="1">
        <dgm:presLayoutVars>
          <dgm:chPref val="3"/>
        </dgm:presLayoutVars>
      </dgm:prSet>
      <dgm:spPr/>
    </dgm:pt>
    <dgm:pt modelId="{8AC877DF-8F47-46EB-932D-F9DC37C7D757}" type="pres">
      <dgm:prSet presAssocID="{087E2E27-5069-4D8A-B3D8-3C6E8D42F2E1}" presName="hierChild2" presStyleCnt="0"/>
      <dgm:spPr/>
    </dgm:pt>
    <dgm:pt modelId="{22BBFD9D-BAE5-41BC-B4F7-9DBC35BD32C1}" type="pres">
      <dgm:prSet presAssocID="{931991E2-F75C-4CA2-BB43-0B21777A9BDF}" presName="Name10" presStyleLbl="parChTrans1D2" presStyleIdx="0" presStyleCnt="2"/>
      <dgm:spPr/>
    </dgm:pt>
    <dgm:pt modelId="{19016F02-0261-4914-A728-223AB598B0E1}" type="pres">
      <dgm:prSet presAssocID="{90FF3A1D-FA0F-4ABA-AD65-E9EFC52719B6}" presName="hierRoot2" presStyleCnt="0"/>
      <dgm:spPr/>
    </dgm:pt>
    <dgm:pt modelId="{D1060340-E9AC-47C1-B0FE-D61E6BEDA520}" type="pres">
      <dgm:prSet presAssocID="{90FF3A1D-FA0F-4ABA-AD65-E9EFC52719B6}" presName="composite2" presStyleCnt="0"/>
      <dgm:spPr/>
    </dgm:pt>
    <dgm:pt modelId="{A1798382-061B-4A7B-96AA-74030F74F048}" type="pres">
      <dgm:prSet presAssocID="{90FF3A1D-FA0F-4ABA-AD65-E9EFC52719B6}" presName="background2" presStyleLbl="node2" presStyleIdx="0" presStyleCnt="2"/>
      <dgm:spPr/>
    </dgm:pt>
    <dgm:pt modelId="{B3099DA5-6F6C-40DB-B6EE-45EA2A6183FD}" type="pres">
      <dgm:prSet presAssocID="{90FF3A1D-FA0F-4ABA-AD65-E9EFC52719B6}" presName="text2" presStyleLbl="fgAcc2" presStyleIdx="0" presStyleCnt="2">
        <dgm:presLayoutVars>
          <dgm:chPref val="3"/>
        </dgm:presLayoutVars>
      </dgm:prSet>
      <dgm:spPr/>
    </dgm:pt>
    <dgm:pt modelId="{DCD30ADB-EFEC-4DE1-9975-55712E942131}" type="pres">
      <dgm:prSet presAssocID="{90FF3A1D-FA0F-4ABA-AD65-E9EFC52719B6}" presName="hierChild3" presStyleCnt="0"/>
      <dgm:spPr/>
    </dgm:pt>
    <dgm:pt modelId="{2CA3AD57-F68F-4B56-88D9-3683A228758D}" type="pres">
      <dgm:prSet presAssocID="{5D93C503-E542-4F76-B2A9-4981F7E1D2C6}" presName="Name17" presStyleLbl="parChTrans1D3" presStyleIdx="0" presStyleCnt="3"/>
      <dgm:spPr/>
    </dgm:pt>
    <dgm:pt modelId="{A89476E3-5494-48E6-A68D-4587EECA9017}" type="pres">
      <dgm:prSet presAssocID="{A0792F9C-5A5F-4E54-AA4D-62B6CD23EBB7}" presName="hierRoot3" presStyleCnt="0"/>
      <dgm:spPr/>
    </dgm:pt>
    <dgm:pt modelId="{1005B86A-E892-4ADB-A2CB-679F964C4E44}" type="pres">
      <dgm:prSet presAssocID="{A0792F9C-5A5F-4E54-AA4D-62B6CD23EBB7}" presName="composite3" presStyleCnt="0"/>
      <dgm:spPr/>
    </dgm:pt>
    <dgm:pt modelId="{51B15F63-C1C4-41DA-9DD5-14ABD0F5B8A7}" type="pres">
      <dgm:prSet presAssocID="{A0792F9C-5A5F-4E54-AA4D-62B6CD23EBB7}" presName="background3" presStyleLbl="node3" presStyleIdx="0" presStyleCnt="3"/>
      <dgm:spPr/>
    </dgm:pt>
    <dgm:pt modelId="{2478D1C2-D874-418C-92A0-7818D2FD8012}" type="pres">
      <dgm:prSet presAssocID="{A0792F9C-5A5F-4E54-AA4D-62B6CD23EBB7}" presName="text3" presStyleLbl="fgAcc3" presStyleIdx="0" presStyleCnt="3">
        <dgm:presLayoutVars>
          <dgm:chPref val="3"/>
        </dgm:presLayoutVars>
      </dgm:prSet>
      <dgm:spPr/>
    </dgm:pt>
    <dgm:pt modelId="{8AB43BAC-316D-4763-9B9D-5532F2A4B0E2}" type="pres">
      <dgm:prSet presAssocID="{A0792F9C-5A5F-4E54-AA4D-62B6CD23EBB7}" presName="hierChild4" presStyleCnt="0"/>
      <dgm:spPr/>
    </dgm:pt>
    <dgm:pt modelId="{732479D0-FBDF-477A-B729-C5889A12A69A}" type="pres">
      <dgm:prSet presAssocID="{1F7A6C88-EBAB-4961-8DF5-3C88779DCEA5}" presName="Name23" presStyleLbl="parChTrans1D4" presStyleIdx="0" presStyleCnt="3"/>
      <dgm:spPr/>
    </dgm:pt>
    <dgm:pt modelId="{3844BD20-6DD0-433C-8A98-51AB9F7A1769}" type="pres">
      <dgm:prSet presAssocID="{A380381E-FA31-4BA4-9C36-C0CC2597D2DA}" presName="hierRoot4" presStyleCnt="0"/>
      <dgm:spPr/>
    </dgm:pt>
    <dgm:pt modelId="{92E9F804-BC72-48CD-A9AA-BF95227ED164}" type="pres">
      <dgm:prSet presAssocID="{A380381E-FA31-4BA4-9C36-C0CC2597D2DA}" presName="composite4" presStyleCnt="0"/>
      <dgm:spPr/>
    </dgm:pt>
    <dgm:pt modelId="{208CFC6D-ED33-4126-A521-C2B47910CED6}" type="pres">
      <dgm:prSet presAssocID="{A380381E-FA31-4BA4-9C36-C0CC2597D2DA}" presName="background4" presStyleLbl="node4" presStyleIdx="0" presStyleCnt="3"/>
      <dgm:spPr/>
    </dgm:pt>
    <dgm:pt modelId="{757A5B3D-2074-4820-93D0-DB2652040814}" type="pres">
      <dgm:prSet presAssocID="{A380381E-FA31-4BA4-9C36-C0CC2597D2DA}" presName="text4" presStyleLbl="fgAcc4" presStyleIdx="0" presStyleCnt="3">
        <dgm:presLayoutVars>
          <dgm:chPref val="3"/>
        </dgm:presLayoutVars>
      </dgm:prSet>
      <dgm:spPr/>
    </dgm:pt>
    <dgm:pt modelId="{787552E8-BB1A-477F-A847-97535C9D7C37}" type="pres">
      <dgm:prSet presAssocID="{A380381E-FA31-4BA4-9C36-C0CC2597D2DA}" presName="hierChild5" presStyleCnt="0"/>
      <dgm:spPr/>
    </dgm:pt>
    <dgm:pt modelId="{1EA13796-FEBB-40CF-977F-AB9BD029E2F2}" type="pres">
      <dgm:prSet presAssocID="{FEA53565-0A6D-406D-88CE-1350A2A36922}" presName="Name23" presStyleLbl="parChTrans1D4" presStyleIdx="1" presStyleCnt="3"/>
      <dgm:spPr/>
    </dgm:pt>
    <dgm:pt modelId="{0B74F48F-3B5B-471A-9222-9406E72D1318}" type="pres">
      <dgm:prSet presAssocID="{CED02C3D-9DAC-40E4-8F41-B982EA66368C}" presName="hierRoot4" presStyleCnt="0"/>
      <dgm:spPr/>
    </dgm:pt>
    <dgm:pt modelId="{E7B523D6-7AEA-4821-A013-AA9507AA8E88}" type="pres">
      <dgm:prSet presAssocID="{CED02C3D-9DAC-40E4-8F41-B982EA66368C}" presName="composite4" presStyleCnt="0"/>
      <dgm:spPr/>
    </dgm:pt>
    <dgm:pt modelId="{D3830F2F-120A-4877-9033-6D889F5BF302}" type="pres">
      <dgm:prSet presAssocID="{CED02C3D-9DAC-40E4-8F41-B982EA66368C}" presName="background4" presStyleLbl="node4" presStyleIdx="1" presStyleCnt="3"/>
      <dgm:spPr/>
    </dgm:pt>
    <dgm:pt modelId="{EB23925D-1D30-425D-87CD-B15ED2D0E574}" type="pres">
      <dgm:prSet presAssocID="{CED02C3D-9DAC-40E4-8F41-B982EA66368C}" presName="text4" presStyleLbl="fgAcc4" presStyleIdx="1" presStyleCnt="3">
        <dgm:presLayoutVars>
          <dgm:chPref val="3"/>
        </dgm:presLayoutVars>
      </dgm:prSet>
      <dgm:spPr/>
    </dgm:pt>
    <dgm:pt modelId="{2291909C-E86D-47F6-BA58-CC8A9C59DA9F}" type="pres">
      <dgm:prSet presAssocID="{CED02C3D-9DAC-40E4-8F41-B982EA66368C}" presName="hierChild5" presStyleCnt="0"/>
      <dgm:spPr/>
    </dgm:pt>
    <dgm:pt modelId="{9B48E424-9610-4AE9-83CC-F09DFB078C36}" type="pres">
      <dgm:prSet presAssocID="{6942C165-629F-43D6-AD32-DDF62C1F2981}" presName="Name17" presStyleLbl="parChTrans1D3" presStyleIdx="1" presStyleCnt="3"/>
      <dgm:spPr/>
    </dgm:pt>
    <dgm:pt modelId="{7CE76391-2906-4A93-B7D3-F7B3123C985B}" type="pres">
      <dgm:prSet presAssocID="{179F648A-8A85-4447-896E-E6B9A45B05F5}" presName="hierRoot3" presStyleCnt="0"/>
      <dgm:spPr/>
    </dgm:pt>
    <dgm:pt modelId="{88380088-A6D5-41B5-9B15-875DF27D06C1}" type="pres">
      <dgm:prSet presAssocID="{179F648A-8A85-4447-896E-E6B9A45B05F5}" presName="composite3" presStyleCnt="0"/>
      <dgm:spPr/>
    </dgm:pt>
    <dgm:pt modelId="{5CCD9F63-05B5-4957-A800-93821C076E9A}" type="pres">
      <dgm:prSet presAssocID="{179F648A-8A85-4447-896E-E6B9A45B05F5}" presName="background3" presStyleLbl="node3" presStyleIdx="1" presStyleCnt="3"/>
      <dgm:spPr/>
    </dgm:pt>
    <dgm:pt modelId="{F0D08A73-AA7D-4687-8C7F-B4085CAC2C1B}" type="pres">
      <dgm:prSet presAssocID="{179F648A-8A85-4447-896E-E6B9A45B05F5}" presName="text3" presStyleLbl="fgAcc3" presStyleIdx="1" presStyleCnt="3">
        <dgm:presLayoutVars>
          <dgm:chPref val="3"/>
        </dgm:presLayoutVars>
      </dgm:prSet>
      <dgm:spPr/>
    </dgm:pt>
    <dgm:pt modelId="{E1DFAD1A-2E0A-4981-97BD-986D193C10A4}" type="pres">
      <dgm:prSet presAssocID="{179F648A-8A85-4447-896E-E6B9A45B05F5}" presName="hierChild4" presStyleCnt="0"/>
      <dgm:spPr/>
    </dgm:pt>
    <dgm:pt modelId="{D817DDA3-CB40-4700-AAC6-50AA2864EF4F}" type="pres">
      <dgm:prSet presAssocID="{F0F77006-198F-4719-8D47-82232F7F60BB}" presName="Name23" presStyleLbl="parChTrans1D4" presStyleIdx="2" presStyleCnt="3"/>
      <dgm:spPr/>
    </dgm:pt>
    <dgm:pt modelId="{10502486-0C4B-41CB-B389-3A96CFB56531}" type="pres">
      <dgm:prSet presAssocID="{24FFACD2-A212-40E2-A7B8-7AF67188F65C}" presName="hierRoot4" presStyleCnt="0"/>
      <dgm:spPr/>
    </dgm:pt>
    <dgm:pt modelId="{1737D29E-123A-4612-859A-06F769A3670B}" type="pres">
      <dgm:prSet presAssocID="{24FFACD2-A212-40E2-A7B8-7AF67188F65C}" presName="composite4" presStyleCnt="0"/>
      <dgm:spPr/>
    </dgm:pt>
    <dgm:pt modelId="{80232F50-95C0-4F76-A70F-2F655F4A2152}" type="pres">
      <dgm:prSet presAssocID="{24FFACD2-A212-40E2-A7B8-7AF67188F65C}" presName="background4" presStyleLbl="node4" presStyleIdx="2" presStyleCnt="3"/>
      <dgm:spPr/>
    </dgm:pt>
    <dgm:pt modelId="{1B632BF0-56FD-4AFD-BAC9-ECE27EDFF8D6}" type="pres">
      <dgm:prSet presAssocID="{24FFACD2-A212-40E2-A7B8-7AF67188F65C}" presName="text4" presStyleLbl="fgAcc4" presStyleIdx="2" presStyleCnt="3">
        <dgm:presLayoutVars>
          <dgm:chPref val="3"/>
        </dgm:presLayoutVars>
      </dgm:prSet>
      <dgm:spPr/>
    </dgm:pt>
    <dgm:pt modelId="{ABBADEB4-0705-4ECB-B59C-D2B39336F58D}" type="pres">
      <dgm:prSet presAssocID="{24FFACD2-A212-40E2-A7B8-7AF67188F65C}" presName="hierChild5" presStyleCnt="0"/>
      <dgm:spPr/>
    </dgm:pt>
    <dgm:pt modelId="{53F0DE36-F747-4E69-B686-5869CA55172B}" type="pres">
      <dgm:prSet presAssocID="{B721039F-AFB0-47B4-8269-547272AC92D0}" presName="Name10" presStyleLbl="parChTrans1D2" presStyleIdx="1" presStyleCnt="2"/>
      <dgm:spPr/>
    </dgm:pt>
    <dgm:pt modelId="{5D2B29BE-9408-4F66-9E31-EE73AAB162CF}" type="pres">
      <dgm:prSet presAssocID="{166960F4-D93F-460D-916F-C81D6BE79E07}" presName="hierRoot2" presStyleCnt="0"/>
      <dgm:spPr/>
    </dgm:pt>
    <dgm:pt modelId="{A05648F6-4C69-49C6-8D36-DE9B5F294028}" type="pres">
      <dgm:prSet presAssocID="{166960F4-D93F-460D-916F-C81D6BE79E07}" presName="composite2" presStyleCnt="0"/>
      <dgm:spPr/>
    </dgm:pt>
    <dgm:pt modelId="{A3F9BF18-7283-4999-B46F-4DAF74EF15A4}" type="pres">
      <dgm:prSet presAssocID="{166960F4-D93F-460D-916F-C81D6BE79E07}" presName="background2" presStyleLbl="node2" presStyleIdx="1" presStyleCnt="2"/>
      <dgm:spPr/>
    </dgm:pt>
    <dgm:pt modelId="{7FC5C09A-F9CC-47D1-A7B3-F29CEB2F6862}" type="pres">
      <dgm:prSet presAssocID="{166960F4-D93F-460D-916F-C81D6BE79E07}" presName="text2" presStyleLbl="fgAcc2" presStyleIdx="1" presStyleCnt="2">
        <dgm:presLayoutVars>
          <dgm:chPref val="3"/>
        </dgm:presLayoutVars>
      </dgm:prSet>
      <dgm:spPr/>
    </dgm:pt>
    <dgm:pt modelId="{C96CECF6-3EDA-4E9B-9179-1BD941491389}" type="pres">
      <dgm:prSet presAssocID="{166960F4-D93F-460D-916F-C81D6BE79E07}" presName="hierChild3" presStyleCnt="0"/>
      <dgm:spPr/>
    </dgm:pt>
    <dgm:pt modelId="{F7195FBA-AC70-46C0-A6CD-75670F106C36}" type="pres">
      <dgm:prSet presAssocID="{E0DB66C3-8F61-4515-9BD0-D9541B92594F}" presName="Name17" presStyleLbl="parChTrans1D3" presStyleIdx="2" presStyleCnt="3"/>
      <dgm:spPr/>
    </dgm:pt>
    <dgm:pt modelId="{F59768A4-318C-454B-BDFD-50C4129CAAC0}" type="pres">
      <dgm:prSet presAssocID="{DBD72AF6-8E94-404C-ABF5-9FDFE83BD9E4}" presName="hierRoot3" presStyleCnt="0"/>
      <dgm:spPr/>
    </dgm:pt>
    <dgm:pt modelId="{101CFF28-A0C3-4EAD-B4FA-D4CA3D37A6B9}" type="pres">
      <dgm:prSet presAssocID="{DBD72AF6-8E94-404C-ABF5-9FDFE83BD9E4}" presName="composite3" presStyleCnt="0"/>
      <dgm:spPr/>
    </dgm:pt>
    <dgm:pt modelId="{F804BF46-C07B-4BAA-856A-D739A3C183FF}" type="pres">
      <dgm:prSet presAssocID="{DBD72AF6-8E94-404C-ABF5-9FDFE83BD9E4}" presName="background3" presStyleLbl="node3" presStyleIdx="2" presStyleCnt="3"/>
      <dgm:spPr/>
    </dgm:pt>
    <dgm:pt modelId="{8E4BE86D-609B-460A-9501-F56AF484D744}" type="pres">
      <dgm:prSet presAssocID="{DBD72AF6-8E94-404C-ABF5-9FDFE83BD9E4}" presName="text3" presStyleLbl="fgAcc3" presStyleIdx="2" presStyleCnt="3" custLinFactNeighborX="2250" custLinFactNeighborY="-1554">
        <dgm:presLayoutVars>
          <dgm:chPref val="3"/>
        </dgm:presLayoutVars>
      </dgm:prSet>
      <dgm:spPr/>
    </dgm:pt>
    <dgm:pt modelId="{E6605D05-F3D1-4FEE-A49A-B04C8517D0CE}" type="pres">
      <dgm:prSet presAssocID="{DBD72AF6-8E94-404C-ABF5-9FDFE83BD9E4}" presName="hierChild4" presStyleCnt="0"/>
      <dgm:spPr/>
    </dgm:pt>
  </dgm:ptLst>
  <dgm:cxnLst>
    <dgm:cxn modelId="{93FE800C-FB54-4C95-8183-2C6581DF5B11}" srcId="{087E2E27-5069-4D8A-B3D8-3C6E8D42F2E1}" destId="{166960F4-D93F-460D-916F-C81D6BE79E07}" srcOrd="1" destOrd="0" parTransId="{B721039F-AFB0-47B4-8269-547272AC92D0}" sibTransId="{CB84A1C0-803F-4041-8724-4E226F277DD1}"/>
    <dgm:cxn modelId="{BA1D990C-0C5E-4AE0-AA06-F4CE9E013830}" type="presOf" srcId="{B721039F-AFB0-47B4-8269-547272AC92D0}" destId="{53F0DE36-F747-4E69-B686-5869CA55172B}" srcOrd="0" destOrd="0" presId="urn:microsoft.com/office/officeart/2005/8/layout/hierarchy1"/>
    <dgm:cxn modelId="{7466112C-020D-4A7A-8E0F-8BB485117BED}" type="presOf" srcId="{087E2E27-5069-4D8A-B3D8-3C6E8D42F2E1}" destId="{A3D7DB4C-6296-42E4-80BA-4A7542B82860}" srcOrd="0" destOrd="0" presId="urn:microsoft.com/office/officeart/2005/8/layout/hierarchy1"/>
    <dgm:cxn modelId="{7CF0B72D-8E4E-4992-A646-81CCF4806D5C}" srcId="{90FF3A1D-FA0F-4ABA-AD65-E9EFC52719B6}" destId="{A0792F9C-5A5F-4E54-AA4D-62B6CD23EBB7}" srcOrd="0" destOrd="0" parTransId="{5D93C503-E542-4F76-B2A9-4981F7E1D2C6}" sibTransId="{D49DCF0E-415B-465A-8A64-3AAB5814B3D5}"/>
    <dgm:cxn modelId="{ADF9503B-99C9-4A0B-8D3A-730F122892BE}" type="presOf" srcId="{A380381E-FA31-4BA4-9C36-C0CC2597D2DA}" destId="{757A5B3D-2074-4820-93D0-DB2652040814}" srcOrd="0" destOrd="0" presId="urn:microsoft.com/office/officeart/2005/8/layout/hierarchy1"/>
    <dgm:cxn modelId="{A1A5F93C-F713-40A3-A2CA-2A2C972669F8}" type="presOf" srcId="{24FFACD2-A212-40E2-A7B8-7AF67188F65C}" destId="{1B632BF0-56FD-4AFD-BAC9-ECE27EDFF8D6}" srcOrd="0" destOrd="0" presId="urn:microsoft.com/office/officeart/2005/8/layout/hierarchy1"/>
    <dgm:cxn modelId="{4FB8475D-BB8E-4926-A54B-434CE1FAFD91}" srcId="{166960F4-D93F-460D-916F-C81D6BE79E07}" destId="{DBD72AF6-8E94-404C-ABF5-9FDFE83BD9E4}" srcOrd="0" destOrd="0" parTransId="{E0DB66C3-8F61-4515-9BD0-D9541B92594F}" sibTransId="{996CB464-FA07-447A-958C-B49B9944FC24}"/>
    <dgm:cxn modelId="{4F04CD47-1DAA-470A-9550-3703C8FB3854}" type="presOf" srcId="{5D93C503-E542-4F76-B2A9-4981F7E1D2C6}" destId="{2CA3AD57-F68F-4B56-88D9-3683A228758D}" srcOrd="0" destOrd="0" presId="urn:microsoft.com/office/officeart/2005/8/layout/hierarchy1"/>
    <dgm:cxn modelId="{A7EEFB68-B03F-4F88-80AF-638F49885BD0}" type="presOf" srcId="{931991E2-F75C-4CA2-BB43-0B21777A9BDF}" destId="{22BBFD9D-BAE5-41BC-B4F7-9DBC35BD32C1}" srcOrd="0" destOrd="0" presId="urn:microsoft.com/office/officeart/2005/8/layout/hierarchy1"/>
    <dgm:cxn modelId="{2F32244B-E871-4159-8CCF-34569D1D0A9D}" srcId="{284B48A8-4A3F-4279-BDB0-77E882AF340A}" destId="{087E2E27-5069-4D8A-B3D8-3C6E8D42F2E1}" srcOrd="0" destOrd="0" parTransId="{417A0776-4A02-4859-8020-881A357E3378}" sibTransId="{C7C6F9E5-4CA5-4F11-BAE7-0DFD01F246AD}"/>
    <dgm:cxn modelId="{E7B97F72-E53C-4BF4-81A2-029EC5AA8B46}" type="presOf" srcId="{CED02C3D-9DAC-40E4-8F41-B982EA66368C}" destId="{EB23925D-1D30-425D-87CD-B15ED2D0E574}" srcOrd="0" destOrd="0" presId="urn:microsoft.com/office/officeart/2005/8/layout/hierarchy1"/>
    <dgm:cxn modelId="{3BE26373-9BF0-431D-A457-632C0E6610E4}" type="presOf" srcId="{FEA53565-0A6D-406D-88CE-1350A2A36922}" destId="{1EA13796-FEBB-40CF-977F-AB9BD029E2F2}" srcOrd="0" destOrd="0" presId="urn:microsoft.com/office/officeart/2005/8/layout/hierarchy1"/>
    <dgm:cxn modelId="{9351927C-7C2D-4402-8B48-5CD07147A033}" type="presOf" srcId="{F0F77006-198F-4719-8D47-82232F7F60BB}" destId="{D817DDA3-CB40-4700-AAC6-50AA2864EF4F}" srcOrd="0" destOrd="0" presId="urn:microsoft.com/office/officeart/2005/8/layout/hierarchy1"/>
    <dgm:cxn modelId="{25B30082-321B-460C-8EE4-B4D449EE450C}" type="presOf" srcId="{1F7A6C88-EBAB-4961-8DF5-3C88779DCEA5}" destId="{732479D0-FBDF-477A-B729-C5889A12A69A}" srcOrd="0" destOrd="0" presId="urn:microsoft.com/office/officeart/2005/8/layout/hierarchy1"/>
    <dgm:cxn modelId="{818E7485-1FBD-4150-B78D-C5D2FBB9A705}" type="presOf" srcId="{90FF3A1D-FA0F-4ABA-AD65-E9EFC52719B6}" destId="{B3099DA5-6F6C-40DB-B6EE-45EA2A6183FD}" srcOrd="0" destOrd="0" presId="urn:microsoft.com/office/officeart/2005/8/layout/hierarchy1"/>
    <dgm:cxn modelId="{7178BC89-1B0B-4DFD-A3D3-295AF90ABF17}" srcId="{087E2E27-5069-4D8A-B3D8-3C6E8D42F2E1}" destId="{90FF3A1D-FA0F-4ABA-AD65-E9EFC52719B6}" srcOrd="0" destOrd="0" parTransId="{931991E2-F75C-4CA2-BB43-0B21777A9BDF}" sibTransId="{B96BE6A6-5DF0-4FC7-87E6-38D6808F4222}"/>
    <dgm:cxn modelId="{24281C8C-80D2-4440-8D11-B9A1B52FBBC7}" type="presOf" srcId="{284B48A8-4A3F-4279-BDB0-77E882AF340A}" destId="{5CB39413-46AB-46F6-8347-E2418969DAC3}" srcOrd="0" destOrd="0" presId="urn:microsoft.com/office/officeart/2005/8/layout/hierarchy1"/>
    <dgm:cxn modelId="{79F8448D-80FC-449F-A859-3FFACC69C044}" type="presOf" srcId="{DBD72AF6-8E94-404C-ABF5-9FDFE83BD9E4}" destId="{8E4BE86D-609B-460A-9501-F56AF484D744}" srcOrd="0" destOrd="0" presId="urn:microsoft.com/office/officeart/2005/8/layout/hierarchy1"/>
    <dgm:cxn modelId="{B3CB8E8F-DA61-48A1-8757-D6007D110C64}" srcId="{90FF3A1D-FA0F-4ABA-AD65-E9EFC52719B6}" destId="{179F648A-8A85-4447-896E-E6B9A45B05F5}" srcOrd="1" destOrd="0" parTransId="{6942C165-629F-43D6-AD32-DDF62C1F2981}" sibTransId="{EE439325-F777-4342-91B8-232631E3974B}"/>
    <dgm:cxn modelId="{D037A19A-78A5-4287-B53E-48FF12A34989}" type="presOf" srcId="{6942C165-629F-43D6-AD32-DDF62C1F2981}" destId="{9B48E424-9610-4AE9-83CC-F09DFB078C36}" srcOrd="0" destOrd="0" presId="urn:microsoft.com/office/officeart/2005/8/layout/hierarchy1"/>
    <dgm:cxn modelId="{6DD12B9B-12E4-480B-A2CC-600A68B783A8}" srcId="{A0792F9C-5A5F-4E54-AA4D-62B6CD23EBB7}" destId="{A380381E-FA31-4BA4-9C36-C0CC2597D2DA}" srcOrd="0" destOrd="0" parTransId="{1F7A6C88-EBAB-4961-8DF5-3C88779DCEA5}" sibTransId="{2838C49A-B677-4B40-B810-B05ABF51CBCA}"/>
    <dgm:cxn modelId="{928390A2-791C-45AF-8026-C0E7CBEE70D5}" type="presOf" srcId="{179F648A-8A85-4447-896E-E6B9A45B05F5}" destId="{F0D08A73-AA7D-4687-8C7F-B4085CAC2C1B}" srcOrd="0" destOrd="0" presId="urn:microsoft.com/office/officeart/2005/8/layout/hierarchy1"/>
    <dgm:cxn modelId="{7B6011A4-A9E5-4DE0-8283-325E72FE7EBE}" srcId="{179F648A-8A85-4447-896E-E6B9A45B05F5}" destId="{24FFACD2-A212-40E2-A7B8-7AF67188F65C}" srcOrd="0" destOrd="0" parTransId="{F0F77006-198F-4719-8D47-82232F7F60BB}" sibTransId="{93E6556D-058F-4E79-9E65-E9AFD0C4635B}"/>
    <dgm:cxn modelId="{E16458B0-F4D1-4264-A4B0-B588498CF2C4}" type="presOf" srcId="{E0DB66C3-8F61-4515-9BD0-D9541B92594F}" destId="{F7195FBA-AC70-46C0-A6CD-75670F106C36}" srcOrd="0" destOrd="0" presId="urn:microsoft.com/office/officeart/2005/8/layout/hierarchy1"/>
    <dgm:cxn modelId="{AEDDF8B9-7DDE-4E3D-84E6-2864BCC56EAC}" type="presOf" srcId="{A0792F9C-5A5F-4E54-AA4D-62B6CD23EBB7}" destId="{2478D1C2-D874-418C-92A0-7818D2FD8012}" srcOrd="0" destOrd="0" presId="urn:microsoft.com/office/officeart/2005/8/layout/hierarchy1"/>
    <dgm:cxn modelId="{3077A5F9-1EAD-44E2-B572-7B22C8371A17}" srcId="{A0792F9C-5A5F-4E54-AA4D-62B6CD23EBB7}" destId="{CED02C3D-9DAC-40E4-8F41-B982EA66368C}" srcOrd="1" destOrd="0" parTransId="{FEA53565-0A6D-406D-88CE-1350A2A36922}" sibTransId="{D3063C10-5045-42DA-A831-AB45E0B5D2BF}"/>
    <dgm:cxn modelId="{D35DE0FD-A357-4DDD-9EE0-4766B31166E5}" type="presOf" srcId="{166960F4-D93F-460D-916F-C81D6BE79E07}" destId="{7FC5C09A-F9CC-47D1-A7B3-F29CEB2F6862}" srcOrd="0" destOrd="0" presId="urn:microsoft.com/office/officeart/2005/8/layout/hierarchy1"/>
    <dgm:cxn modelId="{E78566D6-D281-49A4-9800-FBE4582A4D86}" type="presParOf" srcId="{5CB39413-46AB-46F6-8347-E2418969DAC3}" destId="{600AAC7E-922B-45E9-B95A-5C96FCF1CEAF}" srcOrd="0" destOrd="0" presId="urn:microsoft.com/office/officeart/2005/8/layout/hierarchy1"/>
    <dgm:cxn modelId="{4E1D8985-C036-474E-B656-23605FD484F9}" type="presParOf" srcId="{600AAC7E-922B-45E9-B95A-5C96FCF1CEAF}" destId="{1A76D34C-C8B4-4DE7-8866-B944BD27149B}" srcOrd="0" destOrd="0" presId="urn:microsoft.com/office/officeart/2005/8/layout/hierarchy1"/>
    <dgm:cxn modelId="{CF98364F-5CEA-4C62-9794-C2E742051DEE}" type="presParOf" srcId="{1A76D34C-C8B4-4DE7-8866-B944BD27149B}" destId="{DB10B2E3-154D-4947-967C-01BA6291A8C9}" srcOrd="0" destOrd="0" presId="urn:microsoft.com/office/officeart/2005/8/layout/hierarchy1"/>
    <dgm:cxn modelId="{C9C781A2-EC00-46F5-B852-15947AF06926}" type="presParOf" srcId="{1A76D34C-C8B4-4DE7-8866-B944BD27149B}" destId="{A3D7DB4C-6296-42E4-80BA-4A7542B82860}" srcOrd="1" destOrd="0" presId="urn:microsoft.com/office/officeart/2005/8/layout/hierarchy1"/>
    <dgm:cxn modelId="{2395B0E9-FD08-44CA-A336-CB8D8F164572}" type="presParOf" srcId="{600AAC7E-922B-45E9-B95A-5C96FCF1CEAF}" destId="{8AC877DF-8F47-46EB-932D-F9DC37C7D757}" srcOrd="1" destOrd="0" presId="urn:microsoft.com/office/officeart/2005/8/layout/hierarchy1"/>
    <dgm:cxn modelId="{CECD16C2-DE3C-43D1-9408-E3D41CE7BCA4}" type="presParOf" srcId="{8AC877DF-8F47-46EB-932D-F9DC37C7D757}" destId="{22BBFD9D-BAE5-41BC-B4F7-9DBC35BD32C1}" srcOrd="0" destOrd="0" presId="urn:microsoft.com/office/officeart/2005/8/layout/hierarchy1"/>
    <dgm:cxn modelId="{236ABC71-F909-4C40-A236-07E49F45C083}" type="presParOf" srcId="{8AC877DF-8F47-46EB-932D-F9DC37C7D757}" destId="{19016F02-0261-4914-A728-223AB598B0E1}" srcOrd="1" destOrd="0" presId="urn:microsoft.com/office/officeart/2005/8/layout/hierarchy1"/>
    <dgm:cxn modelId="{2F0EE1F1-F438-4197-9F32-6D818CBCB4EB}" type="presParOf" srcId="{19016F02-0261-4914-A728-223AB598B0E1}" destId="{D1060340-E9AC-47C1-B0FE-D61E6BEDA520}" srcOrd="0" destOrd="0" presId="urn:microsoft.com/office/officeart/2005/8/layout/hierarchy1"/>
    <dgm:cxn modelId="{D0D888FF-05B0-45E5-8162-D5EFF33B7C07}" type="presParOf" srcId="{D1060340-E9AC-47C1-B0FE-D61E6BEDA520}" destId="{A1798382-061B-4A7B-96AA-74030F74F048}" srcOrd="0" destOrd="0" presId="urn:microsoft.com/office/officeart/2005/8/layout/hierarchy1"/>
    <dgm:cxn modelId="{284AE053-39FB-48E7-8B9B-42ED18899098}" type="presParOf" srcId="{D1060340-E9AC-47C1-B0FE-D61E6BEDA520}" destId="{B3099DA5-6F6C-40DB-B6EE-45EA2A6183FD}" srcOrd="1" destOrd="0" presId="urn:microsoft.com/office/officeart/2005/8/layout/hierarchy1"/>
    <dgm:cxn modelId="{D63BC002-6C30-48C1-9EC7-3269AF755B8A}" type="presParOf" srcId="{19016F02-0261-4914-A728-223AB598B0E1}" destId="{DCD30ADB-EFEC-4DE1-9975-55712E942131}" srcOrd="1" destOrd="0" presId="urn:microsoft.com/office/officeart/2005/8/layout/hierarchy1"/>
    <dgm:cxn modelId="{EDC38ACF-6F6F-4CBF-824C-6A30A3DB5F2E}" type="presParOf" srcId="{DCD30ADB-EFEC-4DE1-9975-55712E942131}" destId="{2CA3AD57-F68F-4B56-88D9-3683A228758D}" srcOrd="0" destOrd="0" presId="urn:microsoft.com/office/officeart/2005/8/layout/hierarchy1"/>
    <dgm:cxn modelId="{145380F5-D1C0-4132-9047-3BE3894686C9}" type="presParOf" srcId="{DCD30ADB-EFEC-4DE1-9975-55712E942131}" destId="{A89476E3-5494-48E6-A68D-4587EECA9017}" srcOrd="1" destOrd="0" presId="urn:microsoft.com/office/officeart/2005/8/layout/hierarchy1"/>
    <dgm:cxn modelId="{758BA12C-865F-403E-93A0-A08764BD7DC6}" type="presParOf" srcId="{A89476E3-5494-48E6-A68D-4587EECA9017}" destId="{1005B86A-E892-4ADB-A2CB-679F964C4E44}" srcOrd="0" destOrd="0" presId="urn:microsoft.com/office/officeart/2005/8/layout/hierarchy1"/>
    <dgm:cxn modelId="{C8D4611F-D81B-4B17-9E25-3743D2138104}" type="presParOf" srcId="{1005B86A-E892-4ADB-A2CB-679F964C4E44}" destId="{51B15F63-C1C4-41DA-9DD5-14ABD0F5B8A7}" srcOrd="0" destOrd="0" presId="urn:microsoft.com/office/officeart/2005/8/layout/hierarchy1"/>
    <dgm:cxn modelId="{E1DAF66A-04BC-4403-87BB-4E91E24F52A5}" type="presParOf" srcId="{1005B86A-E892-4ADB-A2CB-679F964C4E44}" destId="{2478D1C2-D874-418C-92A0-7818D2FD8012}" srcOrd="1" destOrd="0" presId="urn:microsoft.com/office/officeart/2005/8/layout/hierarchy1"/>
    <dgm:cxn modelId="{8535F2A0-8BA1-4C0E-8077-2DED980ABD0E}" type="presParOf" srcId="{A89476E3-5494-48E6-A68D-4587EECA9017}" destId="{8AB43BAC-316D-4763-9B9D-5532F2A4B0E2}" srcOrd="1" destOrd="0" presId="urn:microsoft.com/office/officeart/2005/8/layout/hierarchy1"/>
    <dgm:cxn modelId="{54444BF1-21BE-4142-A386-D84E02DAEEAF}" type="presParOf" srcId="{8AB43BAC-316D-4763-9B9D-5532F2A4B0E2}" destId="{732479D0-FBDF-477A-B729-C5889A12A69A}" srcOrd="0" destOrd="0" presId="urn:microsoft.com/office/officeart/2005/8/layout/hierarchy1"/>
    <dgm:cxn modelId="{9CF55854-6B3C-47EA-8893-E3571BBCD94C}" type="presParOf" srcId="{8AB43BAC-316D-4763-9B9D-5532F2A4B0E2}" destId="{3844BD20-6DD0-433C-8A98-51AB9F7A1769}" srcOrd="1" destOrd="0" presId="urn:microsoft.com/office/officeart/2005/8/layout/hierarchy1"/>
    <dgm:cxn modelId="{E1690D15-3B18-4B19-9205-9D090B5FC126}" type="presParOf" srcId="{3844BD20-6DD0-433C-8A98-51AB9F7A1769}" destId="{92E9F804-BC72-48CD-A9AA-BF95227ED164}" srcOrd="0" destOrd="0" presId="urn:microsoft.com/office/officeart/2005/8/layout/hierarchy1"/>
    <dgm:cxn modelId="{DADB9B6F-F30C-4344-B978-358FE3763B1C}" type="presParOf" srcId="{92E9F804-BC72-48CD-A9AA-BF95227ED164}" destId="{208CFC6D-ED33-4126-A521-C2B47910CED6}" srcOrd="0" destOrd="0" presId="urn:microsoft.com/office/officeart/2005/8/layout/hierarchy1"/>
    <dgm:cxn modelId="{A176E101-BD8E-41E5-8025-C468232D6788}" type="presParOf" srcId="{92E9F804-BC72-48CD-A9AA-BF95227ED164}" destId="{757A5B3D-2074-4820-93D0-DB2652040814}" srcOrd="1" destOrd="0" presId="urn:microsoft.com/office/officeart/2005/8/layout/hierarchy1"/>
    <dgm:cxn modelId="{F7B06A52-E5B6-4531-A78F-2CE67DCEE637}" type="presParOf" srcId="{3844BD20-6DD0-433C-8A98-51AB9F7A1769}" destId="{787552E8-BB1A-477F-A847-97535C9D7C37}" srcOrd="1" destOrd="0" presId="urn:microsoft.com/office/officeart/2005/8/layout/hierarchy1"/>
    <dgm:cxn modelId="{0BE6F3D2-40C5-411A-960C-0A4E1A10C2F7}" type="presParOf" srcId="{8AB43BAC-316D-4763-9B9D-5532F2A4B0E2}" destId="{1EA13796-FEBB-40CF-977F-AB9BD029E2F2}" srcOrd="2" destOrd="0" presId="urn:microsoft.com/office/officeart/2005/8/layout/hierarchy1"/>
    <dgm:cxn modelId="{50AB8818-3138-472C-B38F-4F61A2F1F446}" type="presParOf" srcId="{8AB43BAC-316D-4763-9B9D-5532F2A4B0E2}" destId="{0B74F48F-3B5B-471A-9222-9406E72D1318}" srcOrd="3" destOrd="0" presId="urn:microsoft.com/office/officeart/2005/8/layout/hierarchy1"/>
    <dgm:cxn modelId="{AD8356AF-F1A4-4914-B726-074A9F23D56E}" type="presParOf" srcId="{0B74F48F-3B5B-471A-9222-9406E72D1318}" destId="{E7B523D6-7AEA-4821-A013-AA9507AA8E88}" srcOrd="0" destOrd="0" presId="urn:microsoft.com/office/officeart/2005/8/layout/hierarchy1"/>
    <dgm:cxn modelId="{F15999CF-E5CD-4E1C-8B3A-269E4C1B3BC9}" type="presParOf" srcId="{E7B523D6-7AEA-4821-A013-AA9507AA8E88}" destId="{D3830F2F-120A-4877-9033-6D889F5BF302}" srcOrd="0" destOrd="0" presId="urn:microsoft.com/office/officeart/2005/8/layout/hierarchy1"/>
    <dgm:cxn modelId="{52274155-A927-42FE-B6BC-5C754CC16DBD}" type="presParOf" srcId="{E7B523D6-7AEA-4821-A013-AA9507AA8E88}" destId="{EB23925D-1D30-425D-87CD-B15ED2D0E574}" srcOrd="1" destOrd="0" presId="urn:microsoft.com/office/officeart/2005/8/layout/hierarchy1"/>
    <dgm:cxn modelId="{5539F857-72AC-46E9-8E12-4434FEACFD5B}" type="presParOf" srcId="{0B74F48F-3B5B-471A-9222-9406E72D1318}" destId="{2291909C-E86D-47F6-BA58-CC8A9C59DA9F}" srcOrd="1" destOrd="0" presId="urn:microsoft.com/office/officeart/2005/8/layout/hierarchy1"/>
    <dgm:cxn modelId="{5D7C1926-A419-402C-BED0-1E1B8861DDDA}" type="presParOf" srcId="{DCD30ADB-EFEC-4DE1-9975-55712E942131}" destId="{9B48E424-9610-4AE9-83CC-F09DFB078C36}" srcOrd="2" destOrd="0" presId="urn:microsoft.com/office/officeart/2005/8/layout/hierarchy1"/>
    <dgm:cxn modelId="{FE6A7457-AF78-4905-997F-8CD812CCA49C}" type="presParOf" srcId="{DCD30ADB-EFEC-4DE1-9975-55712E942131}" destId="{7CE76391-2906-4A93-B7D3-F7B3123C985B}" srcOrd="3" destOrd="0" presId="urn:microsoft.com/office/officeart/2005/8/layout/hierarchy1"/>
    <dgm:cxn modelId="{5179AD49-48E5-4EE5-B0C9-CF3AD2F2B9A5}" type="presParOf" srcId="{7CE76391-2906-4A93-B7D3-F7B3123C985B}" destId="{88380088-A6D5-41B5-9B15-875DF27D06C1}" srcOrd="0" destOrd="0" presId="urn:microsoft.com/office/officeart/2005/8/layout/hierarchy1"/>
    <dgm:cxn modelId="{ACA6FAAE-2EF7-4391-831F-643E7603013B}" type="presParOf" srcId="{88380088-A6D5-41B5-9B15-875DF27D06C1}" destId="{5CCD9F63-05B5-4957-A800-93821C076E9A}" srcOrd="0" destOrd="0" presId="urn:microsoft.com/office/officeart/2005/8/layout/hierarchy1"/>
    <dgm:cxn modelId="{A32BE8FC-2D95-42B7-A0F8-01864A08D9E1}" type="presParOf" srcId="{88380088-A6D5-41B5-9B15-875DF27D06C1}" destId="{F0D08A73-AA7D-4687-8C7F-B4085CAC2C1B}" srcOrd="1" destOrd="0" presId="urn:microsoft.com/office/officeart/2005/8/layout/hierarchy1"/>
    <dgm:cxn modelId="{F0C333D7-376C-40CC-8DCF-151FBF0E0D95}" type="presParOf" srcId="{7CE76391-2906-4A93-B7D3-F7B3123C985B}" destId="{E1DFAD1A-2E0A-4981-97BD-986D193C10A4}" srcOrd="1" destOrd="0" presId="urn:microsoft.com/office/officeart/2005/8/layout/hierarchy1"/>
    <dgm:cxn modelId="{139463C0-6BF9-440D-BDF8-E640BABF0323}" type="presParOf" srcId="{E1DFAD1A-2E0A-4981-97BD-986D193C10A4}" destId="{D817DDA3-CB40-4700-AAC6-50AA2864EF4F}" srcOrd="0" destOrd="0" presId="urn:microsoft.com/office/officeart/2005/8/layout/hierarchy1"/>
    <dgm:cxn modelId="{5B6F6411-7852-4951-AB79-7B3780ADBB4F}" type="presParOf" srcId="{E1DFAD1A-2E0A-4981-97BD-986D193C10A4}" destId="{10502486-0C4B-41CB-B389-3A96CFB56531}" srcOrd="1" destOrd="0" presId="urn:microsoft.com/office/officeart/2005/8/layout/hierarchy1"/>
    <dgm:cxn modelId="{765CE31B-66B1-40EA-AD52-02243265E2D2}" type="presParOf" srcId="{10502486-0C4B-41CB-B389-3A96CFB56531}" destId="{1737D29E-123A-4612-859A-06F769A3670B}" srcOrd="0" destOrd="0" presId="urn:microsoft.com/office/officeart/2005/8/layout/hierarchy1"/>
    <dgm:cxn modelId="{C555206D-6525-411A-8F3C-55317D09A1E1}" type="presParOf" srcId="{1737D29E-123A-4612-859A-06F769A3670B}" destId="{80232F50-95C0-4F76-A70F-2F655F4A2152}" srcOrd="0" destOrd="0" presId="urn:microsoft.com/office/officeart/2005/8/layout/hierarchy1"/>
    <dgm:cxn modelId="{7D878E3F-4F96-41E0-92D7-4FCD335011BE}" type="presParOf" srcId="{1737D29E-123A-4612-859A-06F769A3670B}" destId="{1B632BF0-56FD-4AFD-BAC9-ECE27EDFF8D6}" srcOrd="1" destOrd="0" presId="urn:microsoft.com/office/officeart/2005/8/layout/hierarchy1"/>
    <dgm:cxn modelId="{FF0546A8-0DFF-4CA5-90B9-A59E480A4DAD}" type="presParOf" srcId="{10502486-0C4B-41CB-B389-3A96CFB56531}" destId="{ABBADEB4-0705-4ECB-B59C-D2B39336F58D}" srcOrd="1" destOrd="0" presId="urn:microsoft.com/office/officeart/2005/8/layout/hierarchy1"/>
    <dgm:cxn modelId="{608B71AE-6FF5-491F-800A-6E1B81FC1258}" type="presParOf" srcId="{8AC877DF-8F47-46EB-932D-F9DC37C7D757}" destId="{53F0DE36-F747-4E69-B686-5869CA55172B}" srcOrd="2" destOrd="0" presId="urn:microsoft.com/office/officeart/2005/8/layout/hierarchy1"/>
    <dgm:cxn modelId="{DC067F87-3944-4CFA-8F7B-C1F118FE3D72}" type="presParOf" srcId="{8AC877DF-8F47-46EB-932D-F9DC37C7D757}" destId="{5D2B29BE-9408-4F66-9E31-EE73AAB162CF}" srcOrd="3" destOrd="0" presId="urn:microsoft.com/office/officeart/2005/8/layout/hierarchy1"/>
    <dgm:cxn modelId="{529E2FCC-C05F-4D37-AE81-D4FADB12B3A8}" type="presParOf" srcId="{5D2B29BE-9408-4F66-9E31-EE73AAB162CF}" destId="{A05648F6-4C69-49C6-8D36-DE9B5F294028}" srcOrd="0" destOrd="0" presId="urn:microsoft.com/office/officeart/2005/8/layout/hierarchy1"/>
    <dgm:cxn modelId="{416D8431-7E3E-458D-B17A-BDB20B7EBB93}" type="presParOf" srcId="{A05648F6-4C69-49C6-8D36-DE9B5F294028}" destId="{A3F9BF18-7283-4999-B46F-4DAF74EF15A4}" srcOrd="0" destOrd="0" presId="urn:microsoft.com/office/officeart/2005/8/layout/hierarchy1"/>
    <dgm:cxn modelId="{CAD2D356-72B6-40B0-8EFB-60FE4F5DC92C}" type="presParOf" srcId="{A05648F6-4C69-49C6-8D36-DE9B5F294028}" destId="{7FC5C09A-F9CC-47D1-A7B3-F29CEB2F6862}" srcOrd="1" destOrd="0" presId="urn:microsoft.com/office/officeart/2005/8/layout/hierarchy1"/>
    <dgm:cxn modelId="{6DDE1687-3E02-4096-9C1A-4A6D9200DB59}" type="presParOf" srcId="{5D2B29BE-9408-4F66-9E31-EE73AAB162CF}" destId="{C96CECF6-3EDA-4E9B-9179-1BD941491389}" srcOrd="1" destOrd="0" presId="urn:microsoft.com/office/officeart/2005/8/layout/hierarchy1"/>
    <dgm:cxn modelId="{588D47A6-74CA-4E5F-85B9-EC8E516607F7}" type="presParOf" srcId="{C96CECF6-3EDA-4E9B-9179-1BD941491389}" destId="{F7195FBA-AC70-46C0-A6CD-75670F106C36}" srcOrd="0" destOrd="0" presId="urn:microsoft.com/office/officeart/2005/8/layout/hierarchy1"/>
    <dgm:cxn modelId="{386E3A20-6AE4-4398-B132-B40879B946B9}" type="presParOf" srcId="{C96CECF6-3EDA-4E9B-9179-1BD941491389}" destId="{F59768A4-318C-454B-BDFD-50C4129CAAC0}" srcOrd="1" destOrd="0" presId="urn:microsoft.com/office/officeart/2005/8/layout/hierarchy1"/>
    <dgm:cxn modelId="{B5868F68-97C0-4B7A-96DF-5C4F370697C7}" type="presParOf" srcId="{F59768A4-318C-454B-BDFD-50C4129CAAC0}" destId="{101CFF28-A0C3-4EAD-B4FA-D4CA3D37A6B9}" srcOrd="0" destOrd="0" presId="urn:microsoft.com/office/officeart/2005/8/layout/hierarchy1"/>
    <dgm:cxn modelId="{95DA30C1-D4E5-4FAD-88E5-DAD9F2553127}" type="presParOf" srcId="{101CFF28-A0C3-4EAD-B4FA-D4CA3D37A6B9}" destId="{F804BF46-C07B-4BAA-856A-D739A3C183FF}" srcOrd="0" destOrd="0" presId="urn:microsoft.com/office/officeart/2005/8/layout/hierarchy1"/>
    <dgm:cxn modelId="{857EF670-8938-414C-89C4-90E7BE1C30DB}" type="presParOf" srcId="{101CFF28-A0C3-4EAD-B4FA-D4CA3D37A6B9}" destId="{8E4BE86D-609B-460A-9501-F56AF484D744}" srcOrd="1" destOrd="0" presId="urn:microsoft.com/office/officeart/2005/8/layout/hierarchy1"/>
    <dgm:cxn modelId="{4AE97060-55BF-48A8-9CE9-C7687147130E}" type="presParOf" srcId="{F59768A4-318C-454B-BDFD-50C4129CAAC0}" destId="{E6605D05-F3D1-4FEE-A49A-B04C8517D0CE}"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E37CDA-9AEF-438B-8780-1BCCB04D408C}">
      <dsp:nvSpPr>
        <dsp:cNvPr id="0" name=""/>
        <dsp:cNvSpPr/>
      </dsp:nvSpPr>
      <dsp:spPr>
        <a:xfrm>
          <a:off x="4112630" y="3767155"/>
          <a:ext cx="2412232" cy="287000"/>
        </a:xfrm>
        <a:custGeom>
          <a:avLst/>
          <a:gdLst/>
          <a:ahLst/>
          <a:cxnLst/>
          <a:rect l="0" t="0" r="0" b="0"/>
          <a:pathLst>
            <a:path>
              <a:moveTo>
                <a:pt x="0" y="0"/>
              </a:moveTo>
              <a:lnTo>
                <a:pt x="0" y="195582"/>
              </a:lnTo>
              <a:lnTo>
                <a:pt x="2412232" y="195582"/>
              </a:lnTo>
              <a:lnTo>
                <a:pt x="2412232" y="287000"/>
              </a:lnTo>
            </a:path>
          </a:pathLst>
        </a:custGeom>
        <a:noFill/>
        <a:ln w="15875" cap="flat" cmpd="sng" algn="ctr">
          <a:solidFill>
            <a:schemeClr val="accent1">
              <a:shade val="8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AF6073A-8DC8-498C-8397-CB53E4F3B764}">
      <dsp:nvSpPr>
        <dsp:cNvPr id="0" name=""/>
        <dsp:cNvSpPr/>
      </dsp:nvSpPr>
      <dsp:spPr>
        <a:xfrm>
          <a:off x="4112630" y="3767155"/>
          <a:ext cx="1206116" cy="287000"/>
        </a:xfrm>
        <a:custGeom>
          <a:avLst/>
          <a:gdLst/>
          <a:ahLst/>
          <a:cxnLst/>
          <a:rect l="0" t="0" r="0" b="0"/>
          <a:pathLst>
            <a:path>
              <a:moveTo>
                <a:pt x="0" y="0"/>
              </a:moveTo>
              <a:lnTo>
                <a:pt x="0" y="195582"/>
              </a:lnTo>
              <a:lnTo>
                <a:pt x="1206116" y="195582"/>
              </a:lnTo>
              <a:lnTo>
                <a:pt x="1206116" y="287000"/>
              </a:lnTo>
            </a:path>
          </a:pathLst>
        </a:custGeom>
        <a:noFill/>
        <a:ln w="15875" cap="flat" cmpd="sng" algn="ctr">
          <a:solidFill>
            <a:schemeClr val="accent1">
              <a:shade val="8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44A3040-A0AA-4140-A481-2B475EE9CF42}">
      <dsp:nvSpPr>
        <dsp:cNvPr id="0" name=""/>
        <dsp:cNvSpPr/>
      </dsp:nvSpPr>
      <dsp:spPr>
        <a:xfrm>
          <a:off x="4066910" y="3767155"/>
          <a:ext cx="91440" cy="287000"/>
        </a:xfrm>
        <a:custGeom>
          <a:avLst/>
          <a:gdLst/>
          <a:ahLst/>
          <a:cxnLst/>
          <a:rect l="0" t="0" r="0" b="0"/>
          <a:pathLst>
            <a:path>
              <a:moveTo>
                <a:pt x="45720" y="0"/>
              </a:moveTo>
              <a:lnTo>
                <a:pt x="45720" y="287000"/>
              </a:lnTo>
            </a:path>
          </a:pathLst>
        </a:custGeom>
        <a:noFill/>
        <a:ln w="15875" cap="flat" cmpd="sng" algn="ctr">
          <a:solidFill>
            <a:schemeClr val="accent1">
              <a:shade val="8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B5F2FD0-5749-4E41-9ECD-1A64C791B2F4}">
      <dsp:nvSpPr>
        <dsp:cNvPr id="0" name=""/>
        <dsp:cNvSpPr/>
      </dsp:nvSpPr>
      <dsp:spPr>
        <a:xfrm>
          <a:off x="2906514" y="3767155"/>
          <a:ext cx="1206116" cy="287000"/>
        </a:xfrm>
        <a:custGeom>
          <a:avLst/>
          <a:gdLst/>
          <a:ahLst/>
          <a:cxnLst/>
          <a:rect l="0" t="0" r="0" b="0"/>
          <a:pathLst>
            <a:path>
              <a:moveTo>
                <a:pt x="1206116" y="0"/>
              </a:moveTo>
              <a:lnTo>
                <a:pt x="1206116" y="195582"/>
              </a:lnTo>
              <a:lnTo>
                <a:pt x="0" y="195582"/>
              </a:lnTo>
              <a:lnTo>
                <a:pt x="0" y="287000"/>
              </a:lnTo>
            </a:path>
          </a:pathLst>
        </a:custGeom>
        <a:noFill/>
        <a:ln w="15875" cap="flat" cmpd="sng" algn="ctr">
          <a:solidFill>
            <a:schemeClr val="accent1">
              <a:shade val="8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7747B06-00CC-4DD4-A68B-D8AB3A38B49B}">
      <dsp:nvSpPr>
        <dsp:cNvPr id="0" name=""/>
        <dsp:cNvSpPr/>
      </dsp:nvSpPr>
      <dsp:spPr>
        <a:xfrm>
          <a:off x="1700397" y="3767155"/>
          <a:ext cx="2412232" cy="287000"/>
        </a:xfrm>
        <a:custGeom>
          <a:avLst/>
          <a:gdLst/>
          <a:ahLst/>
          <a:cxnLst/>
          <a:rect l="0" t="0" r="0" b="0"/>
          <a:pathLst>
            <a:path>
              <a:moveTo>
                <a:pt x="2412232" y="0"/>
              </a:moveTo>
              <a:lnTo>
                <a:pt x="2412232" y="195582"/>
              </a:lnTo>
              <a:lnTo>
                <a:pt x="0" y="195582"/>
              </a:lnTo>
              <a:lnTo>
                <a:pt x="0" y="287000"/>
              </a:lnTo>
            </a:path>
          </a:pathLst>
        </a:custGeom>
        <a:noFill/>
        <a:ln w="15875" cap="flat" cmpd="sng" algn="ctr">
          <a:solidFill>
            <a:schemeClr val="accent1">
              <a:shade val="8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4F1FCE9-063D-4705-8BBE-8C7CF34E736D}">
      <dsp:nvSpPr>
        <dsp:cNvPr id="0" name=""/>
        <dsp:cNvSpPr/>
      </dsp:nvSpPr>
      <dsp:spPr>
        <a:xfrm>
          <a:off x="4066910" y="2853521"/>
          <a:ext cx="91440" cy="287000"/>
        </a:xfrm>
        <a:custGeom>
          <a:avLst/>
          <a:gdLst/>
          <a:ahLst/>
          <a:cxnLst/>
          <a:rect l="0" t="0" r="0" b="0"/>
          <a:pathLst>
            <a:path>
              <a:moveTo>
                <a:pt x="45720" y="0"/>
              </a:moveTo>
              <a:lnTo>
                <a:pt x="45720" y="287000"/>
              </a:lnTo>
            </a:path>
          </a:pathLst>
        </a:custGeom>
        <a:noFill/>
        <a:ln w="15875" cap="flat" cmpd="sng" algn="ctr">
          <a:solidFill>
            <a:schemeClr val="accent1">
              <a:shade val="8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A9F6346-6444-4F79-A1D7-EE28B99C0045}">
      <dsp:nvSpPr>
        <dsp:cNvPr id="0" name=""/>
        <dsp:cNvSpPr/>
      </dsp:nvSpPr>
      <dsp:spPr>
        <a:xfrm>
          <a:off x="2906514" y="1939888"/>
          <a:ext cx="1206116" cy="287000"/>
        </a:xfrm>
        <a:custGeom>
          <a:avLst/>
          <a:gdLst/>
          <a:ahLst/>
          <a:cxnLst/>
          <a:rect l="0" t="0" r="0" b="0"/>
          <a:pathLst>
            <a:path>
              <a:moveTo>
                <a:pt x="0" y="0"/>
              </a:moveTo>
              <a:lnTo>
                <a:pt x="0" y="195582"/>
              </a:lnTo>
              <a:lnTo>
                <a:pt x="1206116" y="195582"/>
              </a:lnTo>
              <a:lnTo>
                <a:pt x="1206116" y="287000"/>
              </a:lnTo>
            </a:path>
          </a:pathLst>
        </a:custGeom>
        <a:noFill/>
        <a:ln w="15875" cap="flat" cmpd="sng" algn="ctr">
          <a:solidFill>
            <a:schemeClr val="accent1">
              <a:shade val="8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7E3E122-58DF-46D1-AA2F-14D54BAF2DF1}">
      <dsp:nvSpPr>
        <dsp:cNvPr id="0" name=""/>
        <dsp:cNvSpPr/>
      </dsp:nvSpPr>
      <dsp:spPr>
        <a:xfrm>
          <a:off x="1700397" y="2853521"/>
          <a:ext cx="1206116" cy="287000"/>
        </a:xfrm>
        <a:custGeom>
          <a:avLst/>
          <a:gdLst/>
          <a:ahLst/>
          <a:cxnLst/>
          <a:rect l="0" t="0" r="0" b="0"/>
          <a:pathLst>
            <a:path>
              <a:moveTo>
                <a:pt x="0" y="0"/>
              </a:moveTo>
              <a:lnTo>
                <a:pt x="0" y="195582"/>
              </a:lnTo>
              <a:lnTo>
                <a:pt x="1206116" y="195582"/>
              </a:lnTo>
              <a:lnTo>
                <a:pt x="1206116" y="287000"/>
              </a:lnTo>
            </a:path>
          </a:pathLst>
        </a:custGeom>
        <a:noFill/>
        <a:ln w="15875" cap="flat" cmpd="sng" algn="ctr">
          <a:solidFill>
            <a:schemeClr val="accent1">
              <a:shade val="8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49657B6-774B-4D78-8C51-829AC62B5032}">
      <dsp:nvSpPr>
        <dsp:cNvPr id="0" name=""/>
        <dsp:cNvSpPr/>
      </dsp:nvSpPr>
      <dsp:spPr>
        <a:xfrm>
          <a:off x="1654677" y="2853521"/>
          <a:ext cx="91440" cy="287000"/>
        </a:xfrm>
        <a:custGeom>
          <a:avLst/>
          <a:gdLst/>
          <a:ahLst/>
          <a:cxnLst/>
          <a:rect l="0" t="0" r="0" b="0"/>
          <a:pathLst>
            <a:path>
              <a:moveTo>
                <a:pt x="45720" y="0"/>
              </a:moveTo>
              <a:lnTo>
                <a:pt x="45720" y="287000"/>
              </a:lnTo>
            </a:path>
          </a:pathLst>
        </a:custGeom>
        <a:noFill/>
        <a:ln w="15875" cap="flat" cmpd="sng" algn="ctr">
          <a:solidFill>
            <a:schemeClr val="accent1">
              <a:shade val="8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7C8B2B9-FB6B-4DB4-94A9-6EA92D892352}">
      <dsp:nvSpPr>
        <dsp:cNvPr id="0" name=""/>
        <dsp:cNvSpPr/>
      </dsp:nvSpPr>
      <dsp:spPr>
        <a:xfrm>
          <a:off x="494281" y="2853521"/>
          <a:ext cx="1206116" cy="287000"/>
        </a:xfrm>
        <a:custGeom>
          <a:avLst/>
          <a:gdLst/>
          <a:ahLst/>
          <a:cxnLst/>
          <a:rect l="0" t="0" r="0" b="0"/>
          <a:pathLst>
            <a:path>
              <a:moveTo>
                <a:pt x="1206116" y="0"/>
              </a:moveTo>
              <a:lnTo>
                <a:pt x="1206116" y="195582"/>
              </a:lnTo>
              <a:lnTo>
                <a:pt x="0" y="195582"/>
              </a:lnTo>
              <a:lnTo>
                <a:pt x="0" y="287000"/>
              </a:lnTo>
            </a:path>
          </a:pathLst>
        </a:custGeom>
        <a:noFill/>
        <a:ln w="15875" cap="flat" cmpd="sng" algn="ctr">
          <a:solidFill>
            <a:schemeClr val="accent1">
              <a:shade val="8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E4401C9-FCC1-462F-A631-88B2CD90F6B0}">
      <dsp:nvSpPr>
        <dsp:cNvPr id="0" name=""/>
        <dsp:cNvSpPr/>
      </dsp:nvSpPr>
      <dsp:spPr>
        <a:xfrm>
          <a:off x="1700397" y="1939888"/>
          <a:ext cx="1206116" cy="287000"/>
        </a:xfrm>
        <a:custGeom>
          <a:avLst/>
          <a:gdLst/>
          <a:ahLst/>
          <a:cxnLst/>
          <a:rect l="0" t="0" r="0" b="0"/>
          <a:pathLst>
            <a:path>
              <a:moveTo>
                <a:pt x="1206116" y="0"/>
              </a:moveTo>
              <a:lnTo>
                <a:pt x="1206116" y="195582"/>
              </a:lnTo>
              <a:lnTo>
                <a:pt x="0" y="195582"/>
              </a:lnTo>
              <a:lnTo>
                <a:pt x="0" y="287000"/>
              </a:lnTo>
            </a:path>
          </a:pathLst>
        </a:custGeom>
        <a:noFill/>
        <a:ln w="15875" cap="flat" cmpd="sng" algn="ctr">
          <a:solidFill>
            <a:schemeClr val="accent1">
              <a:shade val="8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E99057E-1F82-47C4-9306-09725EC2E515}">
      <dsp:nvSpPr>
        <dsp:cNvPr id="0" name=""/>
        <dsp:cNvSpPr/>
      </dsp:nvSpPr>
      <dsp:spPr>
        <a:xfrm>
          <a:off x="2860419" y="787571"/>
          <a:ext cx="91440" cy="525685"/>
        </a:xfrm>
        <a:custGeom>
          <a:avLst/>
          <a:gdLst/>
          <a:ahLst/>
          <a:cxnLst/>
          <a:rect l="0" t="0" r="0" b="0"/>
          <a:pathLst>
            <a:path>
              <a:moveTo>
                <a:pt x="45720" y="0"/>
              </a:moveTo>
              <a:lnTo>
                <a:pt x="45720" y="434266"/>
              </a:lnTo>
              <a:lnTo>
                <a:pt x="46094" y="434266"/>
              </a:lnTo>
              <a:lnTo>
                <a:pt x="46094" y="525685"/>
              </a:lnTo>
            </a:path>
          </a:pathLst>
        </a:custGeom>
        <a:noFill/>
        <a:ln w="15875"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21EB0B1-3059-4FBC-BF5E-39E370D36D5B}">
      <dsp:nvSpPr>
        <dsp:cNvPr id="0" name=""/>
        <dsp:cNvSpPr/>
      </dsp:nvSpPr>
      <dsp:spPr>
        <a:xfrm>
          <a:off x="2412728" y="160938"/>
          <a:ext cx="986822" cy="626632"/>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727ECA6-85C1-44CD-8E6D-ACB624874E47}">
      <dsp:nvSpPr>
        <dsp:cNvPr id="0" name=""/>
        <dsp:cNvSpPr/>
      </dsp:nvSpPr>
      <dsp:spPr>
        <a:xfrm>
          <a:off x="2522375" y="265103"/>
          <a:ext cx="986822" cy="62663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Document Type Declaration</a:t>
          </a:r>
          <a:endParaRPr lang="en-US" sz="1100" kern="1200" dirty="0"/>
        </a:p>
      </dsp:txBody>
      <dsp:txXfrm>
        <a:off x="2540728" y="283456"/>
        <a:ext cx="950116" cy="589926"/>
      </dsp:txXfrm>
    </dsp:sp>
    <dsp:sp modelId="{0976D203-B7B8-42E7-BC7F-DB58B35969EF}">
      <dsp:nvSpPr>
        <dsp:cNvPr id="0" name=""/>
        <dsp:cNvSpPr/>
      </dsp:nvSpPr>
      <dsp:spPr>
        <a:xfrm>
          <a:off x="2413103" y="1313256"/>
          <a:ext cx="986822" cy="626632"/>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79AA77E3-2C57-48EB-B0CB-D5AD983CFD6B}">
      <dsp:nvSpPr>
        <dsp:cNvPr id="0" name=""/>
        <dsp:cNvSpPr/>
      </dsp:nvSpPr>
      <dsp:spPr>
        <a:xfrm>
          <a:off x="2522750" y="1417420"/>
          <a:ext cx="986822" cy="62663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html</a:t>
          </a:r>
          <a:endParaRPr lang="en-US" sz="1100" kern="1200" dirty="0"/>
        </a:p>
      </dsp:txBody>
      <dsp:txXfrm>
        <a:off x="2541103" y="1435773"/>
        <a:ext cx="950116" cy="589926"/>
      </dsp:txXfrm>
    </dsp:sp>
    <dsp:sp modelId="{16885DFB-E6AE-4ED9-A6E2-F5A58C634BBC}">
      <dsp:nvSpPr>
        <dsp:cNvPr id="0" name=""/>
        <dsp:cNvSpPr/>
      </dsp:nvSpPr>
      <dsp:spPr>
        <a:xfrm>
          <a:off x="1206986" y="2226889"/>
          <a:ext cx="986822" cy="626632"/>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4C2D2F45-9108-4A18-88AA-D26F1D205725}">
      <dsp:nvSpPr>
        <dsp:cNvPr id="0" name=""/>
        <dsp:cNvSpPr/>
      </dsp:nvSpPr>
      <dsp:spPr>
        <a:xfrm>
          <a:off x="1316633" y="2331054"/>
          <a:ext cx="986822" cy="62663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head</a:t>
          </a:r>
          <a:endParaRPr lang="en-US" sz="1100" kern="1200" dirty="0"/>
        </a:p>
      </dsp:txBody>
      <dsp:txXfrm>
        <a:off x="1334986" y="2349407"/>
        <a:ext cx="950116" cy="589926"/>
      </dsp:txXfrm>
    </dsp:sp>
    <dsp:sp modelId="{1C01C709-8109-488E-BFB2-0E01D35CEDA7}">
      <dsp:nvSpPr>
        <dsp:cNvPr id="0" name=""/>
        <dsp:cNvSpPr/>
      </dsp:nvSpPr>
      <dsp:spPr>
        <a:xfrm>
          <a:off x="870" y="3140522"/>
          <a:ext cx="986822" cy="626632"/>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E1221459-53C8-4C78-B3E3-B2D3645EED7F}">
      <dsp:nvSpPr>
        <dsp:cNvPr id="0" name=""/>
        <dsp:cNvSpPr/>
      </dsp:nvSpPr>
      <dsp:spPr>
        <a:xfrm>
          <a:off x="110517" y="3244687"/>
          <a:ext cx="986822" cy="62663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title</a:t>
          </a:r>
          <a:endParaRPr lang="en-US" sz="1100" kern="1200" dirty="0"/>
        </a:p>
      </dsp:txBody>
      <dsp:txXfrm>
        <a:off x="128870" y="3263040"/>
        <a:ext cx="950116" cy="589926"/>
      </dsp:txXfrm>
    </dsp:sp>
    <dsp:sp modelId="{80D0155B-C8D8-4CF9-9783-E30F7F070DCF}">
      <dsp:nvSpPr>
        <dsp:cNvPr id="0" name=""/>
        <dsp:cNvSpPr/>
      </dsp:nvSpPr>
      <dsp:spPr>
        <a:xfrm>
          <a:off x="1206986" y="3140522"/>
          <a:ext cx="986822" cy="626632"/>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097F8D39-7153-4D91-8BFB-37C1137BBA62}">
      <dsp:nvSpPr>
        <dsp:cNvPr id="0" name=""/>
        <dsp:cNvSpPr/>
      </dsp:nvSpPr>
      <dsp:spPr>
        <a:xfrm>
          <a:off x="1316633" y="3244687"/>
          <a:ext cx="986822" cy="62663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script (optional)</a:t>
          </a:r>
          <a:endParaRPr lang="en-US" sz="1100" kern="1200" dirty="0"/>
        </a:p>
      </dsp:txBody>
      <dsp:txXfrm>
        <a:off x="1334986" y="3263040"/>
        <a:ext cx="950116" cy="589926"/>
      </dsp:txXfrm>
    </dsp:sp>
    <dsp:sp modelId="{B88313EB-9E2B-433F-A385-90011DCAF957}">
      <dsp:nvSpPr>
        <dsp:cNvPr id="0" name=""/>
        <dsp:cNvSpPr/>
      </dsp:nvSpPr>
      <dsp:spPr>
        <a:xfrm>
          <a:off x="2413103" y="3140522"/>
          <a:ext cx="986822" cy="626632"/>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8FA295E-0665-48B2-A9E1-581F0583C9A8}">
      <dsp:nvSpPr>
        <dsp:cNvPr id="0" name=""/>
        <dsp:cNvSpPr/>
      </dsp:nvSpPr>
      <dsp:spPr>
        <a:xfrm>
          <a:off x="2522750" y="3244687"/>
          <a:ext cx="986822" cy="62663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style (optional)</a:t>
          </a:r>
          <a:endParaRPr lang="en-US" sz="1100" kern="1200" dirty="0"/>
        </a:p>
      </dsp:txBody>
      <dsp:txXfrm>
        <a:off x="2541103" y="3263040"/>
        <a:ext cx="950116" cy="589926"/>
      </dsp:txXfrm>
    </dsp:sp>
    <dsp:sp modelId="{8B41B5AE-BE6A-4F96-8422-B41EAF17B395}">
      <dsp:nvSpPr>
        <dsp:cNvPr id="0" name=""/>
        <dsp:cNvSpPr/>
      </dsp:nvSpPr>
      <dsp:spPr>
        <a:xfrm>
          <a:off x="3619219" y="2226889"/>
          <a:ext cx="986822" cy="626632"/>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F501F35B-FACF-4E14-9336-20D8103DDE71}">
      <dsp:nvSpPr>
        <dsp:cNvPr id="0" name=""/>
        <dsp:cNvSpPr/>
      </dsp:nvSpPr>
      <dsp:spPr>
        <a:xfrm>
          <a:off x="3728866" y="2331054"/>
          <a:ext cx="986822" cy="62663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body</a:t>
          </a:r>
          <a:endParaRPr lang="en-US" sz="1100" kern="1200" dirty="0"/>
        </a:p>
      </dsp:txBody>
      <dsp:txXfrm>
        <a:off x="3747219" y="2349407"/>
        <a:ext cx="950116" cy="589926"/>
      </dsp:txXfrm>
    </dsp:sp>
    <dsp:sp modelId="{B755B0A1-BCF6-4322-BD03-9063E0C11488}">
      <dsp:nvSpPr>
        <dsp:cNvPr id="0" name=""/>
        <dsp:cNvSpPr/>
      </dsp:nvSpPr>
      <dsp:spPr>
        <a:xfrm>
          <a:off x="3619219" y="3140522"/>
          <a:ext cx="986822" cy="626632"/>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C9108323-06FF-43B4-AECE-08B298A2BF5F}">
      <dsp:nvSpPr>
        <dsp:cNvPr id="0" name=""/>
        <dsp:cNvSpPr/>
      </dsp:nvSpPr>
      <dsp:spPr>
        <a:xfrm>
          <a:off x="3728866" y="3244687"/>
          <a:ext cx="986822" cy="62663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article/section</a:t>
          </a:r>
          <a:endParaRPr lang="en-US" sz="1100" kern="1200" dirty="0"/>
        </a:p>
      </dsp:txBody>
      <dsp:txXfrm>
        <a:off x="3747219" y="3263040"/>
        <a:ext cx="950116" cy="589926"/>
      </dsp:txXfrm>
    </dsp:sp>
    <dsp:sp modelId="{71883101-CD30-47CA-BC02-824AE30ADB74}">
      <dsp:nvSpPr>
        <dsp:cNvPr id="0" name=""/>
        <dsp:cNvSpPr/>
      </dsp:nvSpPr>
      <dsp:spPr>
        <a:xfrm>
          <a:off x="1206986" y="4054155"/>
          <a:ext cx="986822" cy="626632"/>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0E516C84-0753-4DDA-AA27-272333E6AF80}">
      <dsp:nvSpPr>
        <dsp:cNvPr id="0" name=""/>
        <dsp:cNvSpPr/>
      </dsp:nvSpPr>
      <dsp:spPr>
        <a:xfrm>
          <a:off x="1316633" y="4158320"/>
          <a:ext cx="986822" cy="62663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heading </a:t>
          </a:r>
          <a:endParaRPr lang="en-US" sz="1100" kern="1200" dirty="0"/>
        </a:p>
      </dsp:txBody>
      <dsp:txXfrm>
        <a:off x="1334986" y="4176673"/>
        <a:ext cx="950116" cy="589926"/>
      </dsp:txXfrm>
    </dsp:sp>
    <dsp:sp modelId="{497B39B3-48F0-4558-9D2E-BB3EA9328E11}">
      <dsp:nvSpPr>
        <dsp:cNvPr id="0" name=""/>
        <dsp:cNvSpPr/>
      </dsp:nvSpPr>
      <dsp:spPr>
        <a:xfrm>
          <a:off x="2413103" y="4054155"/>
          <a:ext cx="986822" cy="626632"/>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AC50A9A0-5C5E-4FB0-814B-E2516D09A1B2}">
      <dsp:nvSpPr>
        <dsp:cNvPr id="0" name=""/>
        <dsp:cNvSpPr/>
      </dsp:nvSpPr>
      <dsp:spPr>
        <a:xfrm>
          <a:off x="2522750" y="4158320"/>
          <a:ext cx="986822" cy="62663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paragraph</a:t>
          </a:r>
          <a:endParaRPr lang="en-US" sz="1100" kern="1200" dirty="0"/>
        </a:p>
      </dsp:txBody>
      <dsp:txXfrm>
        <a:off x="2541103" y="4176673"/>
        <a:ext cx="950116" cy="589926"/>
      </dsp:txXfrm>
    </dsp:sp>
    <dsp:sp modelId="{6F87848B-FA7F-4C44-8CA4-7B559BD55072}">
      <dsp:nvSpPr>
        <dsp:cNvPr id="0" name=""/>
        <dsp:cNvSpPr/>
      </dsp:nvSpPr>
      <dsp:spPr>
        <a:xfrm>
          <a:off x="3619219" y="4054155"/>
          <a:ext cx="986822" cy="626632"/>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7447718-BE93-4ACE-B55C-01755E4B5D8C}">
      <dsp:nvSpPr>
        <dsp:cNvPr id="0" name=""/>
        <dsp:cNvSpPr/>
      </dsp:nvSpPr>
      <dsp:spPr>
        <a:xfrm>
          <a:off x="3728866" y="4158320"/>
          <a:ext cx="986822" cy="62663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List</a:t>
          </a:r>
          <a:endParaRPr lang="en-US" sz="1100" kern="1200" dirty="0"/>
        </a:p>
      </dsp:txBody>
      <dsp:txXfrm>
        <a:off x="3747219" y="4176673"/>
        <a:ext cx="950116" cy="589926"/>
      </dsp:txXfrm>
    </dsp:sp>
    <dsp:sp modelId="{F2CEF508-C0AA-4F0A-83E0-01BD9412E441}">
      <dsp:nvSpPr>
        <dsp:cNvPr id="0" name=""/>
        <dsp:cNvSpPr/>
      </dsp:nvSpPr>
      <dsp:spPr>
        <a:xfrm>
          <a:off x="4825335" y="4054155"/>
          <a:ext cx="986822" cy="626632"/>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D6252F74-1663-4CB0-BB19-0DF7B09B568F}">
      <dsp:nvSpPr>
        <dsp:cNvPr id="0" name=""/>
        <dsp:cNvSpPr/>
      </dsp:nvSpPr>
      <dsp:spPr>
        <a:xfrm>
          <a:off x="4934982" y="4158320"/>
          <a:ext cx="986822" cy="62663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table</a:t>
          </a:r>
          <a:endParaRPr lang="en-US" sz="1100" kern="1200" dirty="0"/>
        </a:p>
      </dsp:txBody>
      <dsp:txXfrm>
        <a:off x="4953335" y="4176673"/>
        <a:ext cx="950116" cy="589926"/>
      </dsp:txXfrm>
    </dsp:sp>
    <dsp:sp modelId="{B5FF4D78-F417-4F2C-B287-40608BE6013F}">
      <dsp:nvSpPr>
        <dsp:cNvPr id="0" name=""/>
        <dsp:cNvSpPr/>
      </dsp:nvSpPr>
      <dsp:spPr>
        <a:xfrm>
          <a:off x="6031452" y="4054155"/>
          <a:ext cx="986822" cy="626632"/>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55C37353-E2EF-408D-A686-95B093B7C403}">
      <dsp:nvSpPr>
        <dsp:cNvPr id="0" name=""/>
        <dsp:cNvSpPr/>
      </dsp:nvSpPr>
      <dsp:spPr>
        <a:xfrm>
          <a:off x="6141099" y="4158320"/>
          <a:ext cx="986822" cy="62663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form</a:t>
          </a:r>
          <a:endParaRPr lang="en-US" sz="1100" kern="1200" dirty="0"/>
        </a:p>
      </dsp:txBody>
      <dsp:txXfrm>
        <a:off x="6159452" y="4176673"/>
        <a:ext cx="950116" cy="5899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195FBA-AC70-46C0-A6CD-75670F106C36}">
      <dsp:nvSpPr>
        <dsp:cNvPr id="0" name=""/>
        <dsp:cNvSpPr/>
      </dsp:nvSpPr>
      <dsp:spPr>
        <a:xfrm>
          <a:off x="5950235" y="1892233"/>
          <a:ext cx="91440" cy="352181"/>
        </a:xfrm>
        <a:custGeom>
          <a:avLst/>
          <a:gdLst/>
          <a:ahLst/>
          <a:cxnLst/>
          <a:rect l="0" t="0" r="0" b="0"/>
          <a:pathLst>
            <a:path>
              <a:moveTo>
                <a:pt x="45720" y="0"/>
              </a:moveTo>
              <a:lnTo>
                <a:pt x="45720" y="35218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F0DE36-F747-4E69-B686-5869CA55172B}">
      <dsp:nvSpPr>
        <dsp:cNvPr id="0" name=""/>
        <dsp:cNvSpPr/>
      </dsp:nvSpPr>
      <dsp:spPr>
        <a:xfrm>
          <a:off x="4700923" y="771106"/>
          <a:ext cx="1295031" cy="352181"/>
        </a:xfrm>
        <a:custGeom>
          <a:avLst/>
          <a:gdLst/>
          <a:ahLst/>
          <a:cxnLst/>
          <a:rect l="0" t="0" r="0" b="0"/>
          <a:pathLst>
            <a:path>
              <a:moveTo>
                <a:pt x="0" y="0"/>
              </a:moveTo>
              <a:lnTo>
                <a:pt x="0" y="240001"/>
              </a:lnTo>
              <a:lnTo>
                <a:pt x="1295031" y="240001"/>
              </a:lnTo>
              <a:lnTo>
                <a:pt x="1295031" y="35218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17DDA3-CB40-4700-AAC6-50AA2864EF4F}">
      <dsp:nvSpPr>
        <dsp:cNvPr id="0" name=""/>
        <dsp:cNvSpPr/>
      </dsp:nvSpPr>
      <dsp:spPr>
        <a:xfrm>
          <a:off x="4470199" y="3013360"/>
          <a:ext cx="91440" cy="352181"/>
        </a:xfrm>
        <a:custGeom>
          <a:avLst/>
          <a:gdLst/>
          <a:ahLst/>
          <a:cxnLst/>
          <a:rect l="0" t="0" r="0" b="0"/>
          <a:pathLst>
            <a:path>
              <a:moveTo>
                <a:pt x="45720" y="0"/>
              </a:moveTo>
              <a:lnTo>
                <a:pt x="45720" y="35218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48E424-9610-4AE9-83CC-F09DFB078C36}">
      <dsp:nvSpPr>
        <dsp:cNvPr id="0" name=""/>
        <dsp:cNvSpPr/>
      </dsp:nvSpPr>
      <dsp:spPr>
        <a:xfrm>
          <a:off x="3405892" y="1892233"/>
          <a:ext cx="1110026" cy="352181"/>
        </a:xfrm>
        <a:custGeom>
          <a:avLst/>
          <a:gdLst/>
          <a:ahLst/>
          <a:cxnLst/>
          <a:rect l="0" t="0" r="0" b="0"/>
          <a:pathLst>
            <a:path>
              <a:moveTo>
                <a:pt x="0" y="0"/>
              </a:moveTo>
              <a:lnTo>
                <a:pt x="0" y="240001"/>
              </a:lnTo>
              <a:lnTo>
                <a:pt x="1110026" y="240001"/>
              </a:lnTo>
              <a:lnTo>
                <a:pt x="1110026" y="35218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A13796-FEBB-40CF-977F-AB9BD029E2F2}">
      <dsp:nvSpPr>
        <dsp:cNvPr id="0" name=""/>
        <dsp:cNvSpPr/>
      </dsp:nvSpPr>
      <dsp:spPr>
        <a:xfrm>
          <a:off x="2295866" y="3013360"/>
          <a:ext cx="740017" cy="352181"/>
        </a:xfrm>
        <a:custGeom>
          <a:avLst/>
          <a:gdLst/>
          <a:ahLst/>
          <a:cxnLst/>
          <a:rect l="0" t="0" r="0" b="0"/>
          <a:pathLst>
            <a:path>
              <a:moveTo>
                <a:pt x="0" y="0"/>
              </a:moveTo>
              <a:lnTo>
                <a:pt x="0" y="240001"/>
              </a:lnTo>
              <a:lnTo>
                <a:pt x="740017" y="240001"/>
              </a:lnTo>
              <a:lnTo>
                <a:pt x="740017" y="35218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2479D0-FBDF-477A-B729-C5889A12A69A}">
      <dsp:nvSpPr>
        <dsp:cNvPr id="0" name=""/>
        <dsp:cNvSpPr/>
      </dsp:nvSpPr>
      <dsp:spPr>
        <a:xfrm>
          <a:off x="1555848" y="3013360"/>
          <a:ext cx="740017" cy="352181"/>
        </a:xfrm>
        <a:custGeom>
          <a:avLst/>
          <a:gdLst/>
          <a:ahLst/>
          <a:cxnLst/>
          <a:rect l="0" t="0" r="0" b="0"/>
          <a:pathLst>
            <a:path>
              <a:moveTo>
                <a:pt x="740017" y="0"/>
              </a:moveTo>
              <a:lnTo>
                <a:pt x="740017" y="240001"/>
              </a:lnTo>
              <a:lnTo>
                <a:pt x="0" y="240001"/>
              </a:lnTo>
              <a:lnTo>
                <a:pt x="0" y="35218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A3AD57-F68F-4B56-88D9-3683A228758D}">
      <dsp:nvSpPr>
        <dsp:cNvPr id="0" name=""/>
        <dsp:cNvSpPr/>
      </dsp:nvSpPr>
      <dsp:spPr>
        <a:xfrm>
          <a:off x="2295866" y="1892233"/>
          <a:ext cx="1110026" cy="352181"/>
        </a:xfrm>
        <a:custGeom>
          <a:avLst/>
          <a:gdLst/>
          <a:ahLst/>
          <a:cxnLst/>
          <a:rect l="0" t="0" r="0" b="0"/>
          <a:pathLst>
            <a:path>
              <a:moveTo>
                <a:pt x="1110026" y="0"/>
              </a:moveTo>
              <a:lnTo>
                <a:pt x="1110026" y="240001"/>
              </a:lnTo>
              <a:lnTo>
                <a:pt x="0" y="240001"/>
              </a:lnTo>
              <a:lnTo>
                <a:pt x="0" y="35218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BBFD9D-BAE5-41BC-B4F7-9DBC35BD32C1}">
      <dsp:nvSpPr>
        <dsp:cNvPr id="0" name=""/>
        <dsp:cNvSpPr/>
      </dsp:nvSpPr>
      <dsp:spPr>
        <a:xfrm>
          <a:off x="3405892" y="771106"/>
          <a:ext cx="1295031" cy="352181"/>
        </a:xfrm>
        <a:custGeom>
          <a:avLst/>
          <a:gdLst/>
          <a:ahLst/>
          <a:cxnLst/>
          <a:rect l="0" t="0" r="0" b="0"/>
          <a:pathLst>
            <a:path>
              <a:moveTo>
                <a:pt x="1295031" y="0"/>
              </a:moveTo>
              <a:lnTo>
                <a:pt x="1295031" y="240001"/>
              </a:lnTo>
              <a:lnTo>
                <a:pt x="0" y="240001"/>
              </a:lnTo>
              <a:lnTo>
                <a:pt x="0" y="35218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10B2E3-154D-4947-967C-01BA6291A8C9}">
      <dsp:nvSpPr>
        <dsp:cNvPr id="0" name=""/>
        <dsp:cNvSpPr/>
      </dsp:nvSpPr>
      <dsp:spPr>
        <a:xfrm>
          <a:off x="4095454" y="2160"/>
          <a:ext cx="1210938" cy="76894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D7DB4C-6296-42E4-80BA-4A7542B82860}">
      <dsp:nvSpPr>
        <dsp:cNvPr id="0" name=""/>
        <dsp:cNvSpPr/>
      </dsp:nvSpPr>
      <dsp:spPr>
        <a:xfrm>
          <a:off x="4230003" y="129981"/>
          <a:ext cx="1210938" cy="76894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Root Folder</a:t>
          </a:r>
          <a:endParaRPr lang="en-US" sz="1800" kern="1200" dirty="0"/>
        </a:p>
      </dsp:txBody>
      <dsp:txXfrm>
        <a:off x="4252525" y="152503"/>
        <a:ext cx="1165894" cy="723901"/>
      </dsp:txXfrm>
    </dsp:sp>
    <dsp:sp modelId="{A1798382-061B-4A7B-96AA-74030F74F048}">
      <dsp:nvSpPr>
        <dsp:cNvPr id="0" name=""/>
        <dsp:cNvSpPr/>
      </dsp:nvSpPr>
      <dsp:spPr>
        <a:xfrm>
          <a:off x="2800423" y="1123287"/>
          <a:ext cx="1210938" cy="76894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099DA5-6F6C-40DB-B6EE-45EA2A6183FD}">
      <dsp:nvSpPr>
        <dsp:cNvPr id="0" name=""/>
        <dsp:cNvSpPr/>
      </dsp:nvSpPr>
      <dsp:spPr>
        <a:xfrm>
          <a:off x="2934972" y="1251108"/>
          <a:ext cx="1210938" cy="76894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Folder1</a:t>
          </a:r>
          <a:endParaRPr lang="en-US" sz="1800" kern="1200" dirty="0"/>
        </a:p>
      </dsp:txBody>
      <dsp:txXfrm>
        <a:off x="2957494" y="1273630"/>
        <a:ext cx="1165894" cy="723901"/>
      </dsp:txXfrm>
    </dsp:sp>
    <dsp:sp modelId="{51B15F63-C1C4-41DA-9DD5-14ABD0F5B8A7}">
      <dsp:nvSpPr>
        <dsp:cNvPr id="0" name=""/>
        <dsp:cNvSpPr/>
      </dsp:nvSpPr>
      <dsp:spPr>
        <a:xfrm>
          <a:off x="1690396" y="2244414"/>
          <a:ext cx="1210938" cy="76894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78D1C2-D874-418C-92A0-7818D2FD8012}">
      <dsp:nvSpPr>
        <dsp:cNvPr id="0" name=""/>
        <dsp:cNvSpPr/>
      </dsp:nvSpPr>
      <dsp:spPr>
        <a:xfrm>
          <a:off x="1824945" y="2372235"/>
          <a:ext cx="1210938" cy="76894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Subfolder1</a:t>
          </a:r>
          <a:endParaRPr lang="en-US" sz="1800" kern="1200" dirty="0"/>
        </a:p>
      </dsp:txBody>
      <dsp:txXfrm>
        <a:off x="1847467" y="2394757"/>
        <a:ext cx="1165894" cy="723901"/>
      </dsp:txXfrm>
    </dsp:sp>
    <dsp:sp modelId="{208CFC6D-ED33-4126-A521-C2B47910CED6}">
      <dsp:nvSpPr>
        <dsp:cNvPr id="0" name=""/>
        <dsp:cNvSpPr/>
      </dsp:nvSpPr>
      <dsp:spPr>
        <a:xfrm>
          <a:off x="950379" y="3365541"/>
          <a:ext cx="1210938" cy="76894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7A5B3D-2074-4820-93D0-DB2652040814}">
      <dsp:nvSpPr>
        <dsp:cNvPr id="0" name=""/>
        <dsp:cNvSpPr/>
      </dsp:nvSpPr>
      <dsp:spPr>
        <a:xfrm>
          <a:off x="1084927" y="3493362"/>
          <a:ext cx="1210938" cy="76894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err="1"/>
            <a:t>fileB</a:t>
          </a:r>
          <a:endParaRPr lang="en-US" sz="1800" kern="1200" dirty="0"/>
        </a:p>
      </dsp:txBody>
      <dsp:txXfrm>
        <a:off x="1107449" y="3515884"/>
        <a:ext cx="1165894" cy="723901"/>
      </dsp:txXfrm>
    </dsp:sp>
    <dsp:sp modelId="{D3830F2F-120A-4877-9033-6D889F5BF302}">
      <dsp:nvSpPr>
        <dsp:cNvPr id="0" name=""/>
        <dsp:cNvSpPr/>
      </dsp:nvSpPr>
      <dsp:spPr>
        <a:xfrm>
          <a:off x="2430414" y="3365541"/>
          <a:ext cx="1210938" cy="76894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23925D-1D30-425D-87CD-B15ED2D0E574}">
      <dsp:nvSpPr>
        <dsp:cNvPr id="0" name=""/>
        <dsp:cNvSpPr/>
      </dsp:nvSpPr>
      <dsp:spPr>
        <a:xfrm>
          <a:off x="2564963" y="3493362"/>
          <a:ext cx="1210938" cy="76894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err="1"/>
            <a:t>fileC</a:t>
          </a:r>
          <a:endParaRPr lang="en-US" sz="1800" kern="1200" dirty="0"/>
        </a:p>
      </dsp:txBody>
      <dsp:txXfrm>
        <a:off x="2587485" y="3515884"/>
        <a:ext cx="1165894" cy="723901"/>
      </dsp:txXfrm>
    </dsp:sp>
    <dsp:sp modelId="{5CCD9F63-05B5-4957-A800-93821C076E9A}">
      <dsp:nvSpPr>
        <dsp:cNvPr id="0" name=""/>
        <dsp:cNvSpPr/>
      </dsp:nvSpPr>
      <dsp:spPr>
        <a:xfrm>
          <a:off x="3910450" y="2244414"/>
          <a:ext cx="1210938" cy="76894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D08A73-AA7D-4687-8C7F-B4085CAC2C1B}">
      <dsp:nvSpPr>
        <dsp:cNvPr id="0" name=""/>
        <dsp:cNvSpPr/>
      </dsp:nvSpPr>
      <dsp:spPr>
        <a:xfrm>
          <a:off x="4044999" y="2372235"/>
          <a:ext cx="1210938" cy="76894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Subfolder2</a:t>
          </a:r>
          <a:endParaRPr lang="en-US" sz="1800" kern="1200" dirty="0"/>
        </a:p>
      </dsp:txBody>
      <dsp:txXfrm>
        <a:off x="4067521" y="2394757"/>
        <a:ext cx="1165894" cy="723901"/>
      </dsp:txXfrm>
    </dsp:sp>
    <dsp:sp modelId="{80232F50-95C0-4F76-A70F-2F655F4A2152}">
      <dsp:nvSpPr>
        <dsp:cNvPr id="0" name=""/>
        <dsp:cNvSpPr/>
      </dsp:nvSpPr>
      <dsp:spPr>
        <a:xfrm>
          <a:off x="3910450" y="3365541"/>
          <a:ext cx="1210938" cy="76894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632BF0-56FD-4AFD-BAC9-ECE27EDFF8D6}">
      <dsp:nvSpPr>
        <dsp:cNvPr id="0" name=""/>
        <dsp:cNvSpPr/>
      </dsp:nvSpPr>
      <dsp:spPr>
        <a:xfrm>
          <a:off x="4044999" y="3493362"/>
          <a:ext cx="1210938" cy="76894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err="1"/>
            <a:t>fileD</a:t>
          </a:r>
          <a:endParaRPr lang="en-US" sz="1800" kern="1200" dirty="0"/>
        </a:p>
      </dsp:txBody>
      <dsp:txXfrm>
        <a:off x="4067521" y="3515884"/>
        <a:ext cx="1165894" cy="723901"/>
      </dsp:txXfrm>
    </dsp:sp>
    <dsp:sp modelId="{A3F9BF18-7283-4999-B46F-4DAF74EF15A4}">
      <dsp:nvSpPr>
        <dsp:cNvPr id="0" name=""/>
        <dsp:cNvSpPr/>
      </dsp:nvSpPr>
      <dsp:spPr>
        <a:xfrm>
          <a:off x="5390485" y="1123287"/>
          <a:ext cx="1210938" cy="76894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C5C09A-F9CC-47D1-A7B3-F29CEB2F6862}">
      <dsp:nvSpPr>
        <dsp:cNvPr id="0" name=""/>
        <dsp:cNvSpPr/>
      </dsp:nvSpPr>
      <dsp:spPr>
        <a:xfrm>
          <a:off x="5525034" y="1251108"/>
          <a:ext cx="1210938" cy="76894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Folder2</a:t>
          </a:r>
          <a:endParaRPr lang="en-US" sz="1800" kern="1200" dirty="0"/>
        </a:p>
      </dsp:txBody>
      <dsp:txXfrm>
        <a:off x="5547556" y="1273630"/>
        <a:ext cx="1165894" cy="723901"/>
      </dsp:txXfrm>
    </dsp:sp>
    <dsp:sp modelId="{F804BF46-C07B-4BAA-856A-D739A3C183FF}">
      <dsp:nvSpPr>
        <dsp:cNvPr id="0" name=""/>
        <dsp:cNvSpPr/>
      </dsp:nvSpPr>
      <dsp:spPr>
        <a:xfrm>
          <a:off x="5390485" y="2244414"/>
          <a:ext cx="1210938" cy="76894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4BE86D-609B-460A-9501-F56AF484D744}">
      <dsp:nvSpPr>
        <dsp:cNvPr id="0" name=""/>
        <dsp:cNvSpPr/>
      </dsp:nvSpPr>
      <dsp:spPr>
        <a:xfrm>
          <a:off x="5525034" y="2372235"/>
          <a:ext cx="1210938" cy="76894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err="1"/>
            <a:t>fileA</a:t>
          </a:r>
          <a:endParaRPr lang="en-US" sz="1800" kern="1200" dirty="0"/>
        </a:p>
      </dsp:txBody>
      <dsp:txXfrm>
        <a:off x="5547556" y="2394757"/>
        <a:ext cx="1165894" cy="7239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195FBA-AC70-46C0-A6CD-75670F106C36}">
      <dsp:nvSpPr>
        <dsp:cNvPr id="0" name=""/>
        <dsp:cNvSpPr/>
      </dsp:nvSpPr>
      <dsp:spPr>
        <a:xfrm>
          <a:off x="5854461" y="1980521"/>
          <a:ext cx="91440" cy="368950"/>
        </a:xfrm>
        <a:custGeom>
          <a:avLst/>
          <a:gdLst/>
          <a:ahLst/>
          <a:cxnLst/>
          <a:rect l="0" t="0" r="0" b="0"/>
          <a:pathLst>
            <a:path>
              <a:moveTo>
                <a:pt x="45720" y="0"/>
              </a:moveTo>
              <a:lnTo>
                <a:pt x="45720" y="36895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F0DE36-F747-4E69-B686-5869CA55172B}">
      <dsp:nvSpPr>
        <dsp:cNvPr id="0" name=""/>
        <dsp:cNvSpPr/>
      </dsp:nvSpPr>
      <dsp:spPr>
        <a:xfrm>
          <a:off x="4543488" y="806013"/>
          <a:ext cx="1356693" cy="368950"/>
        </a:xfrm>
        <a:custGeom>
          <a:avLst/>
          <a:gdLst/>
          <a:ahLst/>
          <a:cxnLst/>
          <a:rect l="0" t="0" r="0" b="0"/>
          <a:pathLst>
            <a:path>
              <a:moveTo>
                <a:pt x="0" y="0"/>
              </a:moveTo>
              <a:lnTo>
                <a:pt x="0" y="251428"/>
              </a:lnTo>
              <a:lnTo>
                <a:pt x="1356693" y="251428"/>
              </a:lnTo>
              <a:lnTo>
                <a:pt x="1356693" y="36895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17DDA3-CB40-4700-AAC6-50AA2864EF4F}">
      <dsp:nvSpPr>
        <dsp:cNvPr id="0" name=""/>
        <dsp:cNvSpPr/>
      </dsp:nvSpPr>
      <dsp:spPr>
        <a:xfrm>
          <a:off x="4303955" y="3155030"/>
          <a:ext cx="91440" cy="368950"/>
        </a:xfrm>
        <a:custGeom>
          <a:avLst/>
          <a:gdLst/>
          <a:ahLst/>
          <a:cxnLst/>
          <a:rect l="0" t="0" r="0" b="0"/>
          <a:pathLst>
            <a:path>
              <a:moveTo>
                <a:pt x="45720" y="0"/>
              </a:moveTo>
              <a:lnTo>
                <a:pt x="45720" y="36895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48E424-9610-4AE9-83CC-F09DFB078C36}">
      <dsp:nvSpPr>
        <dsp:cNvPr id="0" name=""/>
        <dsp:cNvSpPr/>
      </dsp:nvSpPr>
      <dsp:spPr>
        <a:xfrm>
          <a:off x="3186795" y="1980521"/>
          <a:ext cx="1162879" cy="368950"/>
        </a:xfrm>
        <a:custGeom>
          <a:avLst/>
          <a:gdLst/>
          <a:ahLst/>
          <a:cxnLst/>
          <a:rect l="0" t="0" r="0" b="0"/>
          <a:pathLst>
            <a:path>
              <a:moveTo>
                <a:pt x="0" y="0"/>
              </a:moveTo>
              <a:lnTo>
                <a:pt x="0" y="251428"/>
              </a:lnTo>
              <a:lnTo>
                <a:pt x="1162879" y="251428"/>
              </a:lnTo>
              <a:lnTo>
                <a:pt x="1162879" y="36895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A13796-FEBB-40CF-977F-AB9BD029E2F2}">
      <dsp:nvSpPr>
        <dsp:cNvPr id="0" name=""/>
        <dsp:cNvSpPr/>
      </dsp:nvSpPr>
      <dsp:spPr>
        <a:xfrm>
          <a:off x="2023916" y="3155030"/>
          <a:ext cx="775253" cy="368950"/>
        </a:xfrm>
        <a:custGeom>
          <a:avLst/>
          <a:gdLst/>
          <a:ahLst/>
          <a:cxnLst/>
          <a:rect l="0" t="0" r="0" b="0"/>
          <a:pathLst>
            <a:path>
              <a:moveTo>
                <a:pt x="0" y="0"/>
              </a:moveTo>
              <a:lnTo>
                <a:pt x="0" y="251428"/>
              </a:lnTo>
              <a:lnTo>
                <a:pt x="775253" y="251428"/>
              </a:lnTo>
              <a:lnTo>
                <a:pt x="775253" y="36895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2479D0-FBDF-477A-B729-C5889A12A69A}">
      <dsp:nvSpPr>
        <dsp:cNvPr id="0" name=""/>
        <dsp:cNvSpPr/>
      </dsp:nvSpPr>
      <dsp:spPr>
        <a:xfrm>
          <a:off x="1248663" y="3155030"/>
          <a:ext cx="775253" cy="368950"/>
        </a:xfrm>
        <a:custGeom>
          <a:avLst/>
          <a:gdLst/>
          <a:ahLst/>
          <a:cxnLst/>
          <a:rect l="0" t="0" r="0" b="0"/>
          <a:pathLst>
            <a:path>
              <a:moveTo>
                <a:pt x="775253" y="0"/>
              </a:moveTo>
              <a:lnTo>
                <a:pt x="775253" y="251428"/>
              </a:lnTo>
              <a:lnTo>
                <a:pt x="0" y="251428"/>
              </a:lnTo>
              <a:lnTo>
                <a:pt x="0" y="36895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A3AD57-F68F-4B56-88D9-3683A228758D}">
      <dsp:nvSpPr>
        <dsp:cNvPr id="0" name=""/>
        <dsp:cNvSpPr/>
      </dsp:nvSpPr>
      <dsp:spPr>
        <a:xfrm>
          <a:off x="2023916" y="1980521"/>
          <a:ext cx="1162879" cy="368950"/>
        </a:xfrm>
        <a:custGeom>
          <a:avLst/>
          <a:gdLst/>
          <a:ahLst/>
          <a:cxnLst/>
          <a:rect l="0" t="0" r="0" b="0"/>
          <a:pathLst>
            <a:path>
              <a:moveTo>
                <a:pt x="1162879" y="0"/>
              </a:moveTo>
              <a:lnTo>
                <a:pt x="1162879" y="251428"/>
              </a:lnTo>
              <a:lnTo>
                <a:pt x="0" y="251428"/>
              </a:lnTo>
              <a:lnTo>
                <a:pt x="0" y="36895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BBFD9D-BAE5-41BC-B4F7-9DBC35BD32C1}">
      <dsp:nvSpPr>
        <dsp:cNvPr id="0" name=""/>
        <dsp:cNvSpPr/>
      </dsp:nvSpPr>
      <dsp:spPr>
        <a:xfrm>
          <a:off x="3186795" y="806013"/>
          <a:ext cx="1356693" cy="368950"/>
        </a:xfrm>
        <a:custGeom>
          <a:avLst/>
          <a:gdLst/>
          <a:ahLst/>
          <a:cxnLst/>
          <a:rect l="0" t="0" r="0" b="0"/>
          <a:pathLst>
            <a:path>
              <a:moveTo>
                <a:pt x="1356693" y="0"/>
              </a:moveTo>
              <a:lnTo>
                <a:pt x="1356693" y="251428"/>
              </a:lnTo>
              <a:lnTo>
                <a:pt x="0" y="251428"/>
              </a:lnTo>
              <a:lnTo>
                <a:pt x="0" y="36895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10B2E3-154D-4947-967C-01BA6291A8C9}">
      <dsp:nvSpPr>
        <dsp:cNvPr id="0" name=""/>
        <dsp:cNvSpPr/>
      </dsp:nvSpPr>
      <dsp:spPr>
        <a:xfrm>
          <a:off x="3909190" y="454"/>
          <a:ext cx="1268596" cy="80555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D7DB4C-6296-42E4-80BA-4A7542B82860}">
      <dsp:nvSpPr>
        <dsp:cNvPr id="0" name=""/>
        <dsp:cNvSpPr/>
      </dsp:nvSpPr>
      <dsp:spPr>
        <a:xfrm>
          <a:off x="4050145" y="134362"/>
          <a:ext cx="1268596" cy="80555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Root Folder</a:t>
          </a:r>
          <a:endParaRPr lang="en-US" sz="1900" kern="1200" dirty="0"/>
        </a:p>
      </dsp:txBody>
      <dsp:txXfrm>
        <a:off x="4073739" y="157956"/>
        <a:ext cx="1221408" cy="758370"/>
      </dsp:txXfrm>
    </dsp:sp>
    <dsp:sp modelId="{A1798382-061B-4A7B-96AA-74030F74F048}">
      <dsp:nvSpPr>
        <dsp:cNvPr id="0" name=""/>
        <dsp:cNvSpPr/>
      </dsp:nvSpPr>
      <dsp:spPr>
        <a:xfrm>
          <a:off x="2552497" y="1174963"/>
          <a:ext cx="1268596" cy="80555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099DA5-6F6C-40DB-B6EE-45EA2A6183FD}">
      <dsp:nvSpPr>
        <dsp:cNvPr id="0" name=""/>
        <dsp:cNvSpPr/>
      </dsp:nvSpPr>
      <dsp:spPr>
        <a:xfrm>
          <a:off x="2693452" y="1308870"/>
          <a:ext cx="1268596" cy="80555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Folder1</a:t>
          </a:r>
          <a:endParaRPr lang="en-US" sz="1900" kern="1200" dirty="0"/>
        </a:p>
      </dsp:txBody>
      <dsp:txXfrm>
        <a:off x="2717046" y="1332464"/>
        <a:ext cx="1221408" cy="758370"/>
      </dsp:txXfrm>
    </dsp:sp>
    <dsp:sp modelId="{51B15F63-C1C4-41DA-9DD5-14ABD0F5B8A7}">
      <dsp:nvSpPr>
        <dsp:cNvPr id="0" name=""/>
        <dsp:cNvSpPr/>
      </dsp:nvSpPr>
      <dsp:spPr>
        <a:xfrm>
          <a:off x="1389618" y="2349471"/>
          <a:ext cx="1268596" cy="80555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78D1C2-D874-418C-92A0-7818D2FD8012}">
      <dsp:nvSpPr>
        <dsp:cNvPr id="0" name=""/>
        <dsp:cNvSpPr/>
      </dsp:nvSpPr>
      <dsp:spPr>
        <a:xfrm>
          <a:off x="1530573" y="2483379"/>
          <a:ext cx="1268596" cy="80555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Subfolder1</a:t>
          </a:r>
          <a:endParaRPr lang="en-US" sz="1900" kern="1200" dirty="0"/>
        </a:p>
      </dsp:txBody>
      <dsp:txXfrm>
        <a:off x="1554167" y="2506973"/>
        <a:ext cx="1221408" cy="758370"/>
      </dsp:txXfrm>
    </dsp:sp>
    <dsp:sp modelId="{208CFC6D-ED33-4126-A521-C2B47910CED6}">
      <dsp:nvSpPr>
        <dsp:cNvPr id="0" name=""/>
        <dsp:cNvSpPr/>
      </dsp:nvSpPr>
      <dsp:spPr>
        <a:xfrm>
          <a:off x="614364" y="3523980"/>
          <a:ext cx="1268596" cy="80555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7A5B3D-2074-4820-93D0-DB2652040814}">
      <dsp:nvSpPr>
        <dsp:cNvPr id="0" name=""/>
        <dsp:cNvSpPr/>
      </dsp:nvSpPr>
      <dsp:spPr>
        <a:xfrm>
          <a:off x="755320" y="3657887"/>
          <a:ext cx="1268596" cy="80555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fileB</a:t>
          </a:r>
          <a:endParaRPr lang="en-US" sz="1900" kern="1200" dirty="0"/>
        </a:p>
      </dsp:txBody>
      <dsp:txXfrm>
        <a:off x="778914" y="3681481"/>
        <a:ext cx="1221408" cy="758370"/>
      </dsp:txXfrm>
    </dsp:sp>
    <dsp:sp modelId="{D3830F2F-120A-4877-9033-6D889F5BF302}">
      <dsp:nvSpPr>
        <dsp:cNvPr id="0" name=""/>
        <dsp:cNvSpPr/>
      </dsp:nvSpPr>
      <dsp:spPr>
        <a:xfrm>
          <a:off x="2164871" y="3523980"/>
          <a:ext cx="1268596" cy="80555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23925D-1D30-425D-87CD-B15ED2D0E574}">
      <dsp:nvSpPr>
        <dsp:cNvPr id="0" name=""/>
        <dsp:cNvSpPr/>
      </dsp:nvSpPr>
      <dsp:spPr>
        <a:xfrm>
          <a:off x="2305826" y="3657887"/>
          <a:ext cx="1268596" cy="80555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fileC</a:t>
          </a:r>
          <a:endParaRPr lang="en-US" sz="1900" kern="1200" dirty="0"/>
        </a:p>
      </dsp:txBody>
      <dsp:txXfrm>
        <a:off x="2329420" y="3681481"/>
        <a:ext cx="1221408" cy="758370"/>
      </dsp:txXfrm>
    </dsp:sp>
    <dsp:sp modelId="{5CCD9F63-05B5-4957-A800-93821C076E9A}">
      <dsp:nvSpPr>
        <dsp:cNvPr id="0" name=""/>
        <dsp:cNvSpPr/>
      </dsp:nvSpPr>
      <dsp:spPr>
        <a:xfrm>
          <a:off x="3715377" y="2349471"/>
          <a:ext cx="1268596" cy="80555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D08A73-AA7D-4687-8C7F-B4085CAC2C1B}">
      <dsp:nvSpPr>
        <dsp:cNvPr id="0" name=""/>
        <dsp:cNvSpPr/>
      </dsp:nvSpPr>
      <dsp:spPr>
        <a:xfrm>
          <a:off x="3856332" y="2483379"/>
          <a:ext cx="1268596" cy="80555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Subfolder2</a:t>
          </a:r>
          <a:endParaRPr lang="en-US" sz="1900" kern="1200" dirty="0"/>
        </a:p>
      </dsp:txBody>
      <dsp:txXfrm>
        <a:off x="3879926" y="2506973"/>
        <a:ext cx="1221408" cy="758370"/>
      </dsp:txXfrm>
    </dsp:sp>
    <dsp:sp modelId="{80232F50-95C0-4F76-A70F-2F655F4A2152}">
      <dsp:nvSpPr>
        <dsp:cNvPr id="0" name=""/>
        <dsp:cNvSpPr/>
      </dsp:nvSpPr>
      <dsp:spPr>
        <a:xfrm>
          <a:off x="3715377" y="3523980"/>
          <a:ext cx="1268596" cy="80555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632BF0-56FD-4AFD-BAC9-ECE27EDFF8D6}">
      <dsp:nvSpPr>
        <dsp:cNvPr id="0" name=""/>
        <dsp:cNvSpPr/>
      </dsp:nvSpPr>
      <dsp:spPr>
        <a:xfrm>
          <a:off x="3856332" y="3657887"/>
          <a:ext cx="1268596" cy="80555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fileD</a:t>
          </a:r>
          <a:endParaRPr lang="en-US" sz="1900" kern="1200" dirty="0"/>
        </a:p>
      </dsp:txBody>
      <dsp:txXfrm>
        <a:off x="3879926" y="3681481"/>
        <a:ext cx="1221408" cy="758370"/>
      </dsp:txXfrm>
    </dsp:sp>
    <dsp:sp modelId="{A3F9BF18-7283-4999-B46F-4DAF74EF15A4}">
      <dsp:nvSpPr>
        <dsp:cNvPr id="0" name=""/>
        <dsp:cNvSpPr/>
      </dsp:nvSpPr>
      <dsp:spPr>
        <a:xfrm>
          <a:off x="5265883" y="1174963"/>
          <a:ext cx="1268596" cy="80555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C5C09A-F9CC-47D1-A7B3-F29CEB2F6862}">
      <dsp:nvSpPr>
        <dsp:cNvPr id="0" name=""/>
        <dsp:cNvSpPr/>
      </dsp:nvSpPr>
      <dsp:spPr>
        <a:xfrm>
          <a:off x="5406838" y="1308870"/>
          <a:ext cx="1268596" cy="80555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Folder2</a:t>
          </a:r>
          <a:endParaRPr lang="en-US" sz="1900" kern="1200" dirty="0"/>
        </a:p>
      </dsp:txBody>
      <dsp:txXfrm>
        <a:off x="5430432" y="1332464"/>
        <a:ext cx="1221408" cy="758370"/>
      </dsp:txXfrm>
    </dsp:sp>
    <dsp:sp modelId="{F804BF46-C07B-4BAA-856A-D739A3C183FF}">
      <dsp:nvSpPr>
        <dsp:cNvPr id="0" name=""/>
        <dsp:cNvSpPr/>
      </dsp:nvSpPr>
      <dsp:spPr>
        <a:xfrm>
          <a:off x="5265883" y="2349471"/>
          <a:ext cx="1268596" cy="80555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4BE86D-609B-460A-9501-F56AF484D744}">
      <dsp:nvSpPr>
        <dsp:cNvPr id="0" name=""/>
        <dsp:cNvSpPr/>
      </dsp:nvSpPr>
      <dsp:spPr>
        <a:xfrm>
          <a:off x="5406838" y="2483379"/>
          <a:ext cx="1268596" cy="80555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fileA</a:t>
          </a:r>
          <a:endParaRPr lang="en-US" sz="1900" kern="1200" dirty="0"/>
        </a:p>
      </dsp:txBody>
      <dsp:txXfrm>
        <a:off x="5430432" y="2506973"/>
        <a:ext cx="1221408" cy="7583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195FBA-AC70-46C0-A6CD-75670F106C36}">
      <dsp:nvSpPr>
        <dsp:cNvPr id="0" name=""/>
        <dsp:cNvSpPr/>
      </dsp:nvSpPr>
      <dsp:spPr>
        <a:xfrm>
          <a:off x="6081767" y="1922047"/>
          <a:ext cx="91440" cy="345824"/>
        </a:xfrm>
        <a:custGeom>
          <a:avLst/>
          <a:gdLst/>
          <a:ahLst/>
          <a:cxnLst/>
          <a:rect l="0" t="0" r="0" b="0"/>
          <a:pathLst>
            <a:path>
              <a:moveTo>
                <a:pt x="45720" y="0"/>
              </a:moveTo>
              <a:lnTo>
                <a:pt x="45720" y="231800"/>
              </a:lnTo>
              <a:lnTo>
                <a:pt x="73414" y="231800"/>
              </a:lnTo>
              <a:lnTo>
                <a:pt x="73414" y="345824"/>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F0DE36-F747-4E69-B686-5869CA55172B}">
      <dsp:nvSpPr>
        <dsp:cNvPr id="0" name=""/>
        <dsp:cNvSpPr/>
      </dsp:nvSpPr>
      <dsp:spPr>
        <a:xfrm>
          <a:off x="4811167" y="782490"/>
          <a:ext cx="1316320" cy="357970"/>
        </a:xfrm>
        <a:custGeom>
          <a:avLst/>
          <a:gdLst/>
          <a:ahLst/>
          <a:cxnLst/>
          <a:rect l="0" t="0" r="0" b="0"/>
          <a:pathLst>
            <a:path>
              <a:moveTo>
                <a:pt x="0" y="0"/>
              </a:moveTo>
              <a:lnTo>
                <a:pt x="0" y="243946"/>
              </a:lnTo>
              <a:lnTo>
                <a:pt x="1316320" y="243946"/>
              </a:lnTo>
              <a:lnTo>
                <a:pt x="1316320" y="35797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17DDA3-CB40-4700-AAC6-50AA2864EF4F}">
      <dsp:nvSpPr>
        <dsp:cNvPr id="0" name=""/>
        <dsp:cNvSpPr/>
      </dsp:nvSpPr>
      <dsp:spPr>
        <a:xfrm>
          <a:off x="4577401" y="3061604"/>
          <a:ext cx="91440" cy="357970"/>
        </a:xfrm>
        <a:custGeom>
          <a:avLst/>
          <a:gdLst/>
          <a:ahLst/>
          <a:cxnLst/>
          <a:rect l="0" t="0" r="0" b="0"/>
          <a:pathLst>
            <a:path>
              <a:moveTo>
                <a:pt x="45720" y="0"/>
              </a:moveTo>
              <a:lnTo>
                <a:pt x="45720" y="35797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48E424-9610-4AE9-83CC-F09DFB078C36}">
      <dsp:nvSpPr>
        <dsp:cNvPr id="0" name=""/>
        <dsp:cNvSpPr/>
      </dsp:nvSpPr>
      <dsp:spPr>
        <a:xfrm>
          <a:off x="3494847" y="1922047"/>
          <a:ext cx="1128274" cy="357970"/>
        </a:xfrm>
        <a:custGeom>
          <a:avLst/>
          <a:gdLst/>
          <a:ahLst/>
          <a:cxnLst/>
          <a:rect l="0" t="0" r="0" b="0"/>
          <a:pathLst>
            <a:path>
              <a:moveTo>
                <a:pt x="0" y="0"/>
              </a:moveTo>
              <a:lnTo>
                <a:pt x="0" y="243946"/>
              </a:lnTo>
              <a:lnTo>
                <a:pt x="1128274" y="243946"/>
              </a:lnTo>
              <a:lnTo>
                <a:pt x="1128274" y="35797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A13796-FEBB-40CF-977F-AB9BD029E2F2}">
      <dsp:nvSpPr>
        <dsp:cNvPr id="0" name=""/>
        <dsp:cNvSpPr/>
      </dsp:nvSpPr>
      <dsp:spPr>
        <a:xfrm>
          <a:off x="2366572" y="3061604"/>
          <a:ext cx="752182" cy="357970"/>
        </a:xfrm>
        <a:custGeom>
          <a:avLst/>
          <a:gdLst/>
          <a:ahLst/>
          <a:cxnLst/>
          <a:rect l="0" t="0" r="0" b="0"/>
          <a:pathLst>
            <a:path>
              <a:moveTo>
                <a:pt x="0" y="0"/>
              </a:moveTo>
              <a:lnTo>
                <a:pt x="0" y="243946"/>
              </a:lnTo>
              <a:lnTo>
                <a:pt x="752182" y="243946"/>
              </a:lnTo>
              <a:lnTo>
                <a:pt x="752182" y="35797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2479D0-FBDF-477A-B729-C5889A12A69A}">
      <dsp:nvSpPr>
        <dsp:cNvPr id="0" name=""/>
        <dsp:cNvSpPr/>
      </dsp:nvSpPr>
      <dsp:spPr>
        <a:xfrm>
          <a:off x="1614389" y="3061604"/>
          <a:ext cx="752182" cy="357970"/>
        </a:xfrm>
        <a:custGeom>
          <a:avLst/>
          <a:gdLst/>
          <a:ahLst/>
          <a:cxnLst/>
          <a:rect l="0" t="0" r="0" b="0"/>
          <a:pathLst>
            <a:path>
              <a:moveTo>
                <a:pt x="752182" y="0"/>
              </a:moveTo>
              <a:lnTo>
                <a:pt x="752182" y="243946"/>
              </a:lnTo>
              <a:lnTo>
                <a:pt x="0" y="243946"/>
              </a:lnTo>
              <a:lnTo>
                <a:pt x="0" y="35797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A3AD57-F68F-4B56-88D9-3683A228758D}">
      <dsp:nvSpPr>
        <dsp:cNvPr id="0" name=""/>
        <dsp:cNvSpPr/>
      </dsp:nvSpPr>
      <dsp:spPr>
        <a:xfrm>
          <a:off x="2366572" y="1922047"/>
          <a:ext cx="1128274" cy="357970"/>
        </a:xfrm>
        <a:custGeom>
          <a:avLst/>
          <a:gdLst/>
          <a:ahLst/>
          <a:cxnLst/>
          <a:rect l="0" t="0" r="0" b="0"/>
          <a:pathLst>
            <a:path>
              <a:moveTo>
                <a:pt x="1128274" y="0"/>
              </a:moveTo>
              <a:lnTo>
                <a:pt x="1128274" y="243946"/>
              </a:lnTo>
              <a:lnTo>
                <a:pt x="0" y="243946"/>
              </a:lnTo>
              <a:lnTo>
                <a:pt x="0" y="35797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BBFD9D-BAE5-41BC-B4F7-9DBC35BD32C1}">
      <dsp:nvSpPr>
        <dsp:cNvPr id="0" name=""/>
        <dsp:cNvSpPr/>
      </dsp:nvSpPr>
      <dsp:spPr>
        <a:xfrm>
          <a:off x="3494847" y="782490"/>
          <a:ext cx="1316320" cy="357970"/>
        </a:xfrm>
        <a:custGeom>
          <a:avLst/>
          <a:gdLst/>
          <a:ahLst/>
          <a:cxnLst/>
          <a:rect l="0" t="0" r="0" b="0"/>
          <a:pathLst>
            <a:path>
              <a:moveTo>
                <a:pt x="1316320" y="0"/>
              </a:moveTo>
              <a:lnTo>
                <a:pt x="1316320" y="243946"/>
              </a:lnTo>
              <a:lnTo>
                <a:pt x="0" y="243946"/>
              </a:lnTo>
              <a:lnTo>
                <a:pt x="0" y="35797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10B2E3-154D-4947-967C-01BA6291A8C9}">
      <dsp:nvSpPr>
        <dsp:cNvPr id="0" name=""/>
        <dsp:cNvSpPr/>
      </dsp:nvSpPr>
      <dsp:spPr>
        <a:xfrm>
          <a:off x="4195745" y="903"/>
          <a:ext cx="1230844" cy="781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D7DB4C-6296-42E4-80BA-4A7542B82860}">
      <dsp:nvSpPr>
        <dsp:cNvPr id="0" name=""/>
        <dsp:cNvSpPr/>
      </dsp:nvSpPr>
      <dsp:spPr>
        <a:xfrm>
          <a:off x="4332505" y="130826"/>
          <a:ext cx="1230844" cy="781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root</a:t>
          </a:r>
          <a:endParaRPr lang="en-US" sz="1800" kern="1200" dirty="0"/>
        </a:p>
      </dsp:txBody>
      <dsp:txXfrm>
        <a:off x="4355397" y="153718"/>
        <a:ext cx="1185060" cy="735802"/>
      </dsp:txXfrm>
    </dsp:sp>
    <dsp:sp modelId="{A1798382-061B-4A7B-96AA-74030F74F048}">
      <dsp:nvSpPr>
        <dsp:cNvPr id="0" name=""/>
        <dsp:cNvSpPr/>
      </dsp:nvSpPr>
      <dsp:spPr>
        <a:xfrm>
          <a:off x="2879424" y="1140460"/>
          <a:ext cx="1230844" cy="781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099DA5-6F6C-40DB-B6EE-45EA2A6183FD}">
      <dsp:nvSpPr>
        <dsp:cNvPr id="0" name=""/>
        <dsp:cNvSpPr/>
      </dsp:nvSpPr>
      <dsp:spPr>
        <a:xfrm>
          <a:off x="3016185" y="1270383"/>
          <a:ext cx="1230844" cy="781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Folder1</a:t>
          </a:r>
          <a:endParaRPr lang="en-US" sz="1800" kern="1200" dirty="0"/>
        </a:p>
      </dsp:txBody>
      <dsp:txXfrm>
        <a:off x="3039077" y="1293275"/>
        <a:ext cx="1185060" cy="735802"/>
      </dsp:txXfrm>
    </dsp:sp>
    <dsp:sp modelId="{51B15F63-C1C4-41DA-9DD5-14ABD0F5B8A7}">
      <dsp:nvSpPr>
        <dsp:cNvPr id="0" name=""/>
        <dsp:cNvSpPr/>
      </dsp:nvSpPr>
      <dsp:spPr>
        <a:xfrm>
          <a:off x="1751150" y="2280018"/>
          <a:ext cx="1230844" cy="781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78D1C2-D874-418C-92A0-7818D2FD8012}">
      <dsp:nvSpPr>
        <dsp:cNvPr id="0" name=""/>
        <dsp:cNvSpPr/>
      </dsp:nvSpPr>
      <dsp:spPr>
        <a:xfrm>
          <a:off x="1887910" y="2409940"/>
          <a:ext cx="1230844" cy="781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Subfolder1</a:t>
          </a:r>
          <a:endParaRPr lang="en-US" sz="1800" kern="1200" dirty="0"/>
        </a:p>
      </dsp:txBody>
      <dsp:txXfrm>
        <a:off x="1910802" y="2432832"/>
        <a:ext cx="1185060" cy="735802"/>
      </dsp:txXfrm>
    </dsp:sp>
    <dsp:sp modelId="{208CFC6D-ED33-4126-A521-C2B47910CED6}">
      <dsp:nvSpPr>
        <dsp:cNvPr id="0" name=""/>
        <dsp:cNvSpPr/>
      </dsp:nvSpPr>
      <dsp:spPr>
        <a:xfrm>
          <a:off x="998967" y="3419575"/>
          <a:ext cx="1230844" cy="781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7A5B3D-2074-4820-93D0-DB2652040814}">
      <dsp:nvSpPr>
        <dsp:cNvPr id="0" name=""/>
        <dsp:cNvSpPr/>
      </dsp:nvSpPr>
      <dsp:spPr>
        <a:xfrm>
          <a:off x="1135727" y="3549497"/>
          <a:ext cx="1230844" cy="781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err="1"/>
            <a:t>fileB</a:t>
          </a:r>
          <a:endParaRPr lang="en-US" sz="1800" kern="1200" dirty="0"/>
        </a:p>
      </dsp:txBody>
      <dsp:txXfrm>
        <a:off x="1158619" y="3572389"/>
        <a:ext cx="1185060" cy="735802"/>
      </dsp:txXfrm>
    </dsp:sp>
    <dsp:sp modelId="{D3830F2F-120A-4877-9033-6D889F5BF302}">
      <dsp:nvSpPr>
        <dsp:cNvPr id="0" name=""/>
        <dsp:cNvSpPr/>
      </dsp:nvSpPr>
      <dsp:spPr>
        <a:xfrm>
          <a:off x="2503333" y="3419575"/>
          <a:ext cx="1230844" cy="781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23925D-1D30-425D-87CD-B15ED2D0E574}">
      <dsp:nvSpPr>
        <dsp:cNvPr id="0" name=""/>
        <dsp:cNvSpPr/>
      </dsp:nvSpPr>
      <dsp:spPr>
        <a:xfrm>
          <a:off x="2640093" y="3549497"/>
          <a:ext cx="1230844" cy="781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err="1"/>
            <a:t>fileC</a:t>
          </a:r>
          <a:endParaRPr lang="en-US" sz="1800" kern="1200" dirty="0"/>
        </a:p>
      </dsp:txBody>
      <dsp:txXfrm>
        <a:off x="2662985" y="3572389"/>
        <a:ext cx="1185060" cy="735802"/>
      </dsp:txXfrm>
    </dsp:sp>
    <dsp:sp modelId="{5CCD9F63-05B5-4957-A800-93821C076E9A}">
      <dsp:nvSpPr>
        <dsp:cNvPr id="0" name=""/>
        <dsp:cNvSpPr/>
      </dsp:nvSpPr>
      <dsp:spPr>
        <a:xfrm>
          <a:off x="4007699" y="2280018"/>
          <a:ext cx="1230844" cy="781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D08A73-AA7D-4687-8C7F-B4085CAC2C1B}">
      <dsp:nvSpPr>
        <dsp:cNvPr id="0" name=""/>
        <dsp:cNvSpPr/>
      </dsp:nvSpPr>
      <dsp:spPr>
        <a:xfrm>
          <a:off x="4144459" y="2409940"/>
          <a:ext cx="1230844" cy="781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Subfolder2</a:t>
          </a:r>
          <a:endParaRPr lang="en-US" sz="1800" kern="1200" dirty="0"/>
        </a:p>
      </dsp:txBody>
      <dsp:txXfrm>
        <a:off x="4167351" y="2432832"/>
        <a:ext cx="1185060" cy="735802"/>
      </dsp:txXfrm>
    </dsp:sp>
    <dsp:sp modelId="{80232F50-95C0-4F76-A70F-2F655F4A2152}">
      <dsp:nvSpPr>
        <dsp:cNvPr id="0" name=""/>
        <dsp:cNvSpPr/>
      </dsp:nvSpPr>
      <dsp:spPr>
        <a:xfrm>
          <a:off x="4007699" y="3419575"/>
          <a:ext cx="1230844" cy="781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632BF0-56FD-4AFD-BAC9-ECE27EDFF8D6}">
      <dsp:nvSpPr>
        <dsp:cNvPr id="0" name=""/>
        <dsp:cNvSpPr/>
      </dsp:nvSpPr>
      <dsp:spPr>
        <a:xfrm>
          <a:off x="4144459" y="3549497"/>
          <a:ext cx="1230844" cy="781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err="1"/>
            <a:t>fileD</a:t>
          </a:r>
          <a:endParaRPr lang="en-US" sz="1800" kern="1200" dirty="0"/>
        </a:p>
      </dsp:txBody>
      <dsp:txXfrm>
        <a:off x="4167351" y="3572389"/>
        <a:ext cx="1185060" cy="735802"/>
      </dsp:txXfrm>
    </dsp:sp>
    <dsp:sp modelId="{A3F9BF18-7283-4999-B46F-4DAF74EF15A4}">
      <dsp:nvSpPr>
        <dsp:cNvPr id="0" name=""/>
        <dsp:cNvSpPr/>
      </dsp:nvSpPr>
      <dsp:spPr>
        <a:xfrm>
          <a:off x="5512065" y="1140460"/>
          <a:ext cx="1230844" cy="781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C5C09A-F9CC-47D1-A7B3-F29CEB2F6862}">
      <dsp:nvSpPr>
        <dsp:cNvPr id="0" name=""/>
        <dsp:cNvSpPr/>
      </dsp:nvSpPr>
      <dsp:spPr>
        <a:xfrm>
          <a:off x="5648825" y="1270383"/>
          <a:ext cx="1230844" cy="781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Folder2</a:t>
          </a:r>
          <a:endParaRPr lang="en-US" sz="1800" kern="1200" dirty="0"/>
        </a:p>
      </dsp:txBody>
      <dsp:txXfrm>
        <a:off x="5671717" y="1293275"/>
        <a:ext cx="1185060" cy="735802"/>
      </dsp:txXfrm>
    </dsp:sp>
    <dsp:sp modelId="{F804BF46-C07B-4BAA-856A-D739A3C183FF}">
      <dsp:nvSpPr>
        <dsp:cNvPr id="0" name=""/>
        <dsp:cNvSpPr/>
      </dsp:nvSpPr>
      <dsp:spPr>
        <a:xfrm>
          <a:off x="5539759" y="2267872"/>
          <a:ext cx="1230844" cy="781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4BE86D-609B-460A-9501-F56AF484D744}">
      <dsp:nvSpPr>
        <dsp:cNvPr id="0" name=""/>
        <dsp:cNvSpPr/>
      </dsp:nvSpPr>
      <dsp:spPr>
        <a:xfrm>
          <a:off x="5676519" y="2397794"/>
          <a:ext cx="1230844" cy="781586"/>
        </a:xfrm>
        <a:prstGeom prst="roundRect">
          <a:avLst>
            <a:gd name="adj" fmla="val 10000"/>
          </a:avLst>
        </a:prstGeom>
        <a:gradFill rotWithShape="0">
          <a:gsLst>
            <a:gs pos="25000">
              <a:schemeClr val="accent4">
                <a:lumMod val="60000"/>
                <a:lumOff val="40000"/>
              </a:schemeClr>
            </a:gs>
            <a:gs pos="100000">
              <a:schemeClr val="accent2">
                <a:shade val="45000"/>
                <a:satMod val="165000"/>
              </a:schemeClr>
            </a:gs>
          </a:gsLst>
          <a:lin ang="5400000" scaled="0"/>
        </a:gra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kern="1200" dirty="0" err="1">
              <a:solidFill>
                <a:schemeClr val="bg1"/>
              </a:solidFill>
            </a:rPr>
            <a:t>fileA</a:t>
          </a:r>
          <a:endParaRPr lang="en-US" sz="2400" b="1" kern="1200" dirty="0">
            <a:solidFill>
              <a:schemeClr val="bg1"/>
            </a:solidFill>
          </a:endParaRPr>
        </a:p>
      </dsp:txBody>
      <dsp:txXfrm>
        <a:off x="5699411" y="2420686"/>
        <a:ext cx="1185060" cy="7358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79AB9-B69C-4D91-BD17-E6050D160035}">
      <dsp:nvSpPr>
        <dsp:cNvPr id="0" name=""/>
        <dsp:cNvSpPr/>
      </dsp:nvSpPr>
      <dsp:spPr>
        <a:xfrm>
          <a:off x="6140713" y="2021543"/>
          <a:ext cx="91440" cy="376419"/>
        </a:xfrm>
        <a:custGeom>
          <a:avLst/>
          <a:gdLst/>
          <a:ahLst/>
          <a:cxnLst/>
          <a:rect l="0" t="0" r="0" b="0"/>
          <a:pathLst>
            <a:path>
              <a:moveTo>
                <a:pt x="45720" y="0"/>
              </a:moveTo>
              <a:lnTo>
                <a:pt x="45720" y="376419"/>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F0DE36-F747-4E69-B686-5869CA55172B}">
      <dsp:nvSpPr>
        <dsp:cNvPr id="0" name=""/>
        <dsp:cNvSpPr/>
      </dsp:nvSpPr>
      <dsp:spPr>
        <a:xfrm>
          <a:off x="4802273" y="823256"/>
          <a:ext cx="1384159" cy="376419"/>
        </a:xfrm>
        <a:custGeom>
          <a:avLst/>
          <a:gdLst/>
          <a:ahLst/>
          <a:cxnLst/>
          <a:rect l="0" t="0" r="0" b="0"/>
          <a:pathLst>
            <a:path>
              <a:moveTo>
                <a:pt x="0" y="0"/>
              </a:moveTo>
              <a:lnTo>
                <a:pt x="0" y="256518"/>
              </a:lnTo>
              <a:lnTo>
                <a:pt x="1384159" y="256518"/>
              </a:lnTo>
              <a:lnTo>
                <a:pt x="1384159" y="37641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17DDA3-CB40-4700-AAC6-50AA2864EF4F}">
      <dsp:nvSpPr>
        <dsp:cNvPr id="0" name=""/>
        <dsp:cNvSpPr/>
      </dsp:nvSpPr>
      <dsp:spPr>
        <a:xfrm>
          <a:off x="4558816" y="3219829"/>
          <a:ext cx="91440" cy="376419"/>
        </a:xfrm>
        <a:custGeom>
          <a:avLst/>
          <a:gdLst/>
          <a:ahLst/>
          <a:cxnLst/>
          <a:rect l="0" t="0" r="0" b="0"/>
          <a:pathLst>
            <a:path>
              <a:moveTo>
                <a:pt x="45720" y="0"/>
              </a:moveTo>
              <a:lnTo>
                <a:pt x="45720" y="376419"/>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48E424-9610-4AE9-83CC-F09DFB078C36}">
      <dsp:nvSpPr>
        <dsp:cNvPr id="0" name=""/>
        <dsp:cNvSpPr/>
      </dsp:nvSpPr>
      <dsp:spPr>
        <a:xfrm>
          <a:off x="3418114" y="2021543"/>
          <a:ext cx="1186422" cy="376419"/>
        </a:xfrm>
        <a:custGeom>
          <a:avLst/>
          <a:gdLst/>
          <a:ahLst/>
          <a:cxnLst/>
          <a:rect l="0" t="0" r="0" b="0"/>
          <a:pathLst>
            <a:path>
              <a:moveTo>
                <a:pt x="0" y="0"/>
              </a:moveTo>
              <a:lnTo>
                <a:pt x="0" y="256518"/>
              </a:lnTo>
              <a:lnTo>
                <a:pt x="1186422" y="256518"/>
              </a:lnTo>
              <a:lnTo>
                <a:pt x="1186422" y="376419"/>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A13796-FEBB-40CF-977F-AB9BD029E2F2}">
      <dsp:nvSpPr>
        <dsp:cNvPr id="0" name=""/>
        <dsp:cNvSpPr/>
      </dsp:nvSpPr>
      <dsp:spPr>
        <a:xfrm>
          <a:off x="2231692" y="3219829"/>
          <a:ext cx="790948" cy="376419"/>
        </a:xfrm>
        <a:custGeom>
          <a:avLst/>
          <a:gdLst/>
          <a:ahLst/>
          <a:cxnLst/>
          <a:rect l="0" t="0" r="0" b="0"/>
          <a:pathLst>
            <a:path>
              <a:moveTo>
                <a:pt x="0" y="0"/>
              </a:moveTo>
              <a:lnTo>
                <a:pt x="0" y="256518"/>
              </a:lnTo>
              <a:lnTo>
                <a:pt x="790948" y="256518"/>
              </a:lnTo>
              <a:lnTo>
                <a:pt x="790948" y="376419"/>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2479D0-FBDF-477A-B729-C5889A12A69A}">
      <dsp:nvSpPr>
        <dsp:cNvPr id="0" name=""/>
        <dsp:cNvSpPr/>
      </dsp:nvSpPr>
      <dsp:spPr>
        <a:xfrm>
          <a:off x="1440743" y="3219829"/>
          <a:ext cx="790948" cy="376419"/>
        </a:xfrm>
        <a:custGeom>
          <a:avLst/>
          <a:gdLst/>
          <a:ahLst/>
          <a:cxnLst/>
          <a:rect l="0" t="0" r="0" b="0"/>
          <a:pathLst>
            <a:path>
              <a:moveTo>
                <a:pt x="790948" y="0"/>
              </a:moveTo>
              <a:lnTo>
                <a:pt x="790948" y="256518"/>
              </a:lnTo>
              <a:lnTo>
                <a:pt x="0" y="256518"/>
              </a:lnTo>
              <a:lnTo>
                <a:pt x="0" y="376419"/>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A3AD57-F68F-4B56-88D9-3683A228758D}">
      <dsp:nvSpPr>
        <dsp:cNvPr id="0" name=""/>
        <dsp:cNvSpPr/>
      </dsp:nvSpPr>
      <dsp:spPr>
        <a:xfrm>
          <a:off x="2231692" y="2021543"/>
          <a:ext cx="1186422" cy="376419"/>
        </a:xfrm>
        <a:custGeom>
          <a:avLst/>
          <a:gdLst/>
          <a:ahLst/>
          <a:cxnLst/>
          <a:rect l="0" t="0" r="0" b="0"/>
          <a:pathLst>
            <a:path>
              <a:moveTo>
                <a:pt x="1186422" y="0"/>
              </a:moveTo>
              <a:lnTo>
                <a:pt x="1186422" y="256518"/>
              </a:lnTo>
              <a:lnTo>
                <a:pt x="0" y="256518"/>
              </a:lnTo>
              <a:lnTo>
                <a:pt x="0" y="376419"/>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BBFD9D-BAE5-41BC-B4F7-9DBC35BD32C1}">
      <dsp:nvSpPr>
        <dsp:cNvPr id="0" name=""/>
        <dsp:cNvSpPr/>
      </dsp:nvSpPr>
      <dsp:spPr>
        <a:xfrm>
          <a:off x="3418114" y="823256"/>
          <a:ext cx="1384159" cy="376419"/>
        </a:xfrm>
        <a:custGeom>
          <a:avLst/>
          <a:gdLst/>
          <a:ahLst/>
          <a:cxnLst/>
          <a:rect l="0" t="0" r="0" b="0"/>
          <a:pathLst>
            <a:path>
              <a:moveTo>
                <a:pt x="1384159" y="0"/>
              </a:moveTo>
              <a:lnTo>
                <a:pt x="1384159" y="256518"/>
              </a:lnTo>
              <a:lnTo>
                <a:pt x="0" y="256518"/>
              </a:lnTo>
              <a:lnTo>
                <a:pt x="0" y="37641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10B2E3-154D-4947-967C-01BA6291A8C9}">
      <dsp:nvSpPr>
        <dsp:cNvPr id="0" name=""/>
        <dsp:cNvSpPr/>
      </dsp:nvSpPr>
      <dsp:spPr>
        <a:xfrm>
          <a:off x="4155134" y="1389"/>
          <a:ext cx="1294278" cy="8218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D7DB4C-6296-42E4-80BA-4A7542B82860}">
      <dsp:nvSpPr>
        <dsp:cNvPr id="0" name=""/>
        <dsp:cNvSpPr/>
      </dsp:nvSpPr>
      <dsp:spPr>
        <a:xfrm>
          <a:off x="4298943" y="138007"/>
          <a:ext cx="1294278" cy="82186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root</a:t>
          </a:r>
          <a:endParaRPr lang="en-US" sz="1900" kern="1200" dirty="0"/>
        </a:p>
      </dsp:txBody>
      <dsp:txXfrm>
        <a:off x="4323015" y="162079"/>
        <a:ext cx="1246134" cy="773723"/>
      </dsp:txXfrm>
    </dsp:sp>
    <dsp:sp modelId="{A1798382-061B-4A7B-96AA-74030F74F048}">
      <dsp:nvSpPr>
        <dsp:cNvPr id="0" name=""/>
        <dsp:cNvSpPr/>
      </dsp:nvSpPr>
      <dsp:spPr>
        <a:xfrm>
          <a:off x="2770975" y="1199675"/>
          <a:ext cx="1294278" cy="8218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099DA5-6F6C-40DB-B6EE-45EA2A6183FD}">
      <dsp:nvSpPr>
        <dsp:cNvPr id="0" name=""/>
        <dsp:cNvSpPr/>
      </dsp:nvSpPr>
      <dsp:spPr>
        <a:xfrm>
          <a:off x="2914783" y="1336294"/>
          <a:ext cx="1294278" cy="82186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Folder1</a:t>
          </a:r>
          <a:endParaRPr lang="en-US" sz="1900" kern="1200" dirty="0"/>
        </a:p>
      </dsp:txBody>
      <dsp:txXfrm>
        <a:off x="2938855" y="1360366"/>
        <a:ext cx="1246134" cy="773723"/>
      </dsp:txXfrm>
    </dsp:sp>
    <dsp:sp modelId="{51B15F63-C1C4-41DA-9DD5-14ABD0F5B8A7}">
      <dsp:nvSpPr>
        <dsp:cNvPr id="0" name=""/>
        <dsp:cNvSpPr/>
      </dsp:nvSpPr>
      <dsp:spPr>
        <a:xfrm>
          <a:off x="1584552" y="2397962"/>
          <a:ext cx="1294278" cy="8218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78D1C2-D874-418C-92A0-7818D2FD8012}">
      <dsp:nvSpPr>
        <dsp:cNvPr id="0" name=""/>
        <dsp:cNvSpPr/>
      </dsp:nvSpPr>
      <dsp:spPr>
        <a:xfrm>
          <a:off x="1728361" y="2534580"/>
          <a:ext cx="1294278" cy="821867"/>
        </a:xfrm>
        <a:prstGeom prst="roundRect">
          <a:avLst>
            <a:gd name="adj" fmla="val 10000"/>
          </a:avLst>
        </a:prstGeom>
        <a:solidFill>
          <a:srgbClr val="FFC000"/>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Subfolder1</a:t>
          </a:r>
          <a:endParaRPr lang="en-US" sz="1900" kern="1200" dirty="0"/>
        </a:p>
      </dsp:txBody>
      <dsp:txXfrm>
        <a:off x="1752433" y="2558652"/>
        <a:ext cx="1246134" cy="773723"/>
      </dsp:txXfrm>
    </dsp:sp>
    <dsp:sp modelId="{208CFC6D-ED33-4126-A521-C2B47910CED6}">
      <dsp:nvSpPr>
        <dsp:cNvPr id="0" name=""/>
        <dsp:cNvSpPr/>
      </dsp:nvSpPr>
      <dsp:spPr>
        <a:xfrm>
          <a:off x="793604" y="3596249"/>
          <a:ext cx="1294278" cy="8218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7A5B3D-2074-4820-93D0-DB2652040814}">
      <dsp:nvSpPr>
        <dsp:cNvPr id="0" name=""/>
        <dsp:cNvSpPr/>
      </dsp:nvSpPr>
      <dsp:spPr>
        <a:xfrm>
          <a:off x="937413" y="3732867"/>
          <a:ext cx="1294278" cy="821867"/>
        </a:xfrm>
        <a:prstGeom prst="roundRect">
          <a:avLst>
            <a:gd name="adj" fmla="val 10000"/>
          </a:avLst>
        </a:prstGeom>
        <a:solidFill>
          <a:srgbClr val="92D050">
            <a:alpha val="90000"/>
          </a:srgb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fileB</a:t>
          </a:r>
          <a:endParaRPr lang="en-US" sz="1900" kern="1200" dirty="0"/>
        </a:p>
      </dsp:txBody>
      <dsp:txXfrm>
        <a:off x="961485" y="3756939"/>
        <a:ext cx="1246134" cy="773723"/>
      </dsp:txXfrm>
    </dsp:sp>
    <dsp:sp modelId="{D3830F2F-120A-4877-9033-6D889F5BF302}">
      <dsp:nvSpPr>
        <dsp:cNvPr id="0" name=""/>
        <dsp:cNvSpPr/>
      </dsp:nvSpPr>
      <dsp:spPr>
        <a:xfrm>
          <a:off x="2375500" y="3596249"/>
          <a:ext cx="1294278" cy="8218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23925D-1D30-425D-87CD-B15ED2D0E574}">
      <dsp:nvSpPr>
        <dsp:cNvPr id="0" name=""/>
        <dsp:cNvSpPr/>
      </dsp:nvSpPr>
      <dsp:spPr>
        <a:xfrm>
          <a:off x="2519309" y="3732867"/>
          <a:ext cx="1294278" cy="821867"/>
        </a:xfrm>
        <a:prstGeom prst="roundRect">
          <a:avLst>
            <a:gd name="adj" fmla="val 10000"/>
          </a:avLst>
        </a:prstGeom>
        <a:solidFill>
          <a:srgbClr val="FF0000"/>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fileC</a:t>
          </a:r>
          <a:endParaRPr lang="en-US" sz="1900" kern="1200" dirty="0"/>
        </a:p>
      </dsp:txBody>
      <dsp:txXfrm>
        <a:off x="2543381" y="3756939"/>
        <a:ext cx="1246134" cy="773723"/>
      </dsp:txXfrm>
    </dsp:sp>
    <dsp:sp modelId="{5CCD9F63-05B5-4957-A800-93821C076E9A}">
      <dsp:nvSpPr>
        <dsp:cNvPr id="0" name=""/>
        <dsp:cNvSpPr/>
      </dsp:nvSpPr>
      <dsp:spPr>
        <a:xfrm>
          <a:off x="3957397" y="2397962"/>
          <a:ext cx="1294278" cy="8218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D08A73-AA7D-4687-8C7F-B4085CAC2C1B}">
      <dsp:nvSpPr>
        <dsp:cNvPr id="0" name=""/>
        <dsp:cNvSpPr/>
      </dsp:nvSpPr>
      <dsp:spPr>
        <a:xfrm>
          <a:off x="4101206" y="2534580"/>
          <a:ext cx="1294278" cy="82186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Subfolder2</a:t>
          </a:r>
          <a:endParaRPr lang="en-US" sz="1900" kern="1200" dirty="0"/>
        </a:p>
      </dsp:txBody>
      <dsp:txXfrm>
        <a:off x="4125278" y="2558652"/>
        <a:ext cx="1246134" cy="773723"/>
      </dsp:txXfrm>
    </dsp:sp>
    <dsp:sp modelId="{80232F50-95C0-4F76-A70F-2F655F4A2152}">
      <dsp:nvSpPr>
        <dsp:cNvPr id="0" name=""/>
        <dsp:cNvSpPr/>
      </dsp:nvSpPr>
      <dsp:spPr>
        <a:xfrm>
          <a:off x="3957397" y="3596249"/>
          <a:ext cx="1294278" cy="8218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632BF0-56FD-4AFD-BAC9-ECE27EDFF8D6}">
      <dsp:nvSpPr>
        <dsp:cNvPr id="0" name=""/>
        <dsp:cNvSpPr/>
      </dsp:nvSpPr>
      <dsp:spPr>
        <a:xfrm>
          <a:off x="4101206" y="3732867"/>
          <a:ext cx="1294278" cy="82186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fileD</a:t>
          </a:r>
          <a:endParaRPr lang="en-US" sz="1900" kern="1200" dirty="0"/>
        </a:p>
      </dsp:txBody>
      <dsp:txXfrm>
        <a:off x="4125278" y="3756939"/>
        <a:ext cx="1246134" cy="773723"/>
      </dsp:txXfrm>
    </dsp:sp>
    <dsp:sp modelId="{A3F9BF18-7283-4999-B46F-4DAF74EF15A4}">
      <dsp:nvSpPr>
        <dsp:cNvPr id="0" name=""/>
        <dsp:cNvSpPr/>
      </dsp:nvSpPr>
      <dsp:spPr>
        <a:xfrm>
          <a:off x="5539293" y="1199675"/>
          <a:ext cx="1294278" cy="8218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C5C09A-F9CC-47D1-A7B3-F29CEB2F6862}">
      <dsp:nvSpPr>
        <dsp:cNvPr id="0" name=""/>
        <dsp:cNvSpPr/>
      </dsp:nvSpPr>
      <dsp:spPr>
        <a:xfrm>
          <a:off x="5683102" y="1336294"/>
          <a:ext cx="1294278" cy="82186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Folder2</a:t>
          </a:r>
          <a:endParaRPr lang="en-US" sz="1900" kern="1200" dirty="0"/>
        </a:p>
      </dsp:txBody>
      <dsp:txXfrm>
        <a:off x="5707174" y="1360366"/>
        <a:ext cx="1246134" cy="773723"/>
      </dsp:txXfrm>
    </dsp:sp>
    <dsp:sp modelId="{CB3943E6-3746-416A-937D-F41C27B7F37F}">
      <dsp:nvSpPr>
        <dsp:cNvPr id="0" name=""/>
        <dsp:cNvSpPr/>
      </dsp:nvSpPr>
      <dsp:spPr>
        <a:xfrm>
          <a:off x="5539293" y="2397962"/>
          <a:ext cx="1294278" cy="8218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81703A-1C9D-4021-9B4C-ACC8AA050C27}">
      <dsp:nvSpPr>
        <dsp:cNvPr id="0" name=""/>
        <dsp:cNvSpPr/>
      </dsp:nvSpPr>
      <dsp:spPr>
        <a:xfrm>
          <a:off x="5683102" y="2534580"/>
          <a:ext cx="1294278" cy="82186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err="1"/>
            <a:t>fileA</a:t>
          </a:r>
          <a:endParaRPr lang="en-US" sz="1900" kern="1200" dirty="0"/>
        </a:p>
      </dsp:txBody>
      <dsp:txXfrm>
        <a:off x="5707174" y="2558652"/>
        <a:ext cx="1246134" cy="7737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79AB9-B69C-4D91-BD17-E6050D160035}">
      <dsp:nvSpPr>
        <dsp:cNvPr id="0" name=""/>
        <dsp:cNvSpPr/>
      </dsp:nvSpPr>
      <dsp:spPr>
        <a:xfrm>
          <a:off x="6745670" y="2109061"/>
          <a:ext cx="91440" cy="392425"/>
        </a:xfrm>
        <a:custGeom>
          <a:avLst/>
          <a:gdLst/>
          <a:ahLst/>
          <a:cxnLst/>
          <a:rect l="0" t="0" r="0" b="0"/>
          <a:pathLst>
            <a:path>
              <a:moveTo>
                <a:pt x="45720" y="0"/>
              </a:moveTo>
              <a:lnTo>
                <a:pt x="45720" y="392425"/>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F0DE36-F747-4E69-B686-5869CA55172B}">
      <dsp:nvSpPr>
        <dsp:cNvPr id="0" name=""/>
        <dsp:cNvSpPr/>
      </dsp:nvSpPr>
      <dsp:spPr>
        <a:xfrm>
          <a:off x="5348375" y="859822"/>
          <a:ext cx="1443015" cy="392425"/>
        </a:xfrm>
        <a:custGeom>
          <a:avLst/>
          <a:gdLst/>
          <a:ahLst/>
          <a:cxnLst/>
          <a:rect l="0" t="0" r="0" b="0"/>
          <a:pathLst>
            <a:path>
              <a:moveTo>
                <a:pt x="0" y="0"/>
              </a:moveTo>
              <a:lnTo>
                <a:pt x="0" y="267426"/>
              </a:lnTo>
              <a:lnTo>
                <a:pt x="1443015" y="267426"/>
              </a:lnTo>
              <a:lnTo>
                <a:pt x="1443015" y="39242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17DDA3-CB40-4700-AAC6-50AA2864EF4F}">
      <dsp:nvSpPr>
        <dsp:cNvPr id="0" name=""/>
        <dsp:cNvSpPr/>
      </dsp:nvSpPr>
      <dsp:spPr>
        <a:xfrm>
          <a:off x="5096510" y="3358299"/>
          <a:ext cx="91440" cy="392425"/>
        </a:xfrm>
        <a:custGeom>
          <a:avLst/>
          <a:gdLst/>
          <a:ahLst/>
          <a:cxnLst/>
          <a:rect l="0" t="0" r="0" b="0"/>
          <a:pathLst>
            <a:path>
              <a:moveTo>
                <a:pt x="45720" y="0"/>
              </a:moveTo>
              <a:lnTo>
                <a:pt x="45720" y="392425"/>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48E424-9610-4AE9-83CC-F09DFB078C36}">
      <dsp:nvSpPr>
        <dsp:cNvPr id="0" name=""/>
        <dsp:cNvSpPr/>
      </dsp:nvSpPr>
      <dsp:spPr>
        <a:xfrm>
          <a:off x="3905360" y="2109061"/>
          <a:ext cx="1236870" cy="392425"/>
        </a:xfrm>
        <a:custGeom>
          <a:avLst/>
          <a:gdLst/>
          <a:ahLst/>
          <a:cxnLst/>
          <a:rect l="0" t="0" r="0" b="0"/>
          <a:pathLst>
            <a:path>
              <a:moveTo>
                <a:pt x="0" y="0"/>
              </a:moveTo>
              <a:lnTo>
                <a:pt x="0" y="267426"/>
              </a:lnTo>
              <a:lnTo>
                <a:pt x="1236870" y="267426"/>
              </a:lnTo>
              <a:lnTo>
                <a:pt x="1236870" y="392425"/>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A13796-FEBB-40CF-977F-AB9BD029E2F2}">
      <dsp:nvSpPr>
        <dsp:cNvPr id="0" name=""/>
        <dsp:cNvSpPr/>
      </dsp:nvSpPr>
      <dsp:spPr>
        <a:xfrm>
          <a:off x="2668490" y="3358299"/>
          <a:ext cx="824580" cy="392425"/>
        </a:xfrm>
        <a:custGeom>
          <a:avLst/>
          <a:gdLst/>
          <a:ahLst/>
          <a:cxnLst/>
          <a:rect l="0" t="0" r="0" b="0"/>
          <a:pathLst>
            <a:path>
              <a:moveTo>
                <a:pt x="0" y="0"/>
              </a:moveTo>
              <a:lnTo>
                <a:pt x="0" y="267426"/>
              </a:lnTo>
              <a:lnTo>
                <a:pt x="824580" y="267426"/>
              </a:lnTo>
              <a:lnTo>
                <a:pt x="824580" y="392425"/>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2479D0-FBDF-477A-B729-C5889A12A69A}">
      <dsp:nvSpPr>
        <dsp:cNvPr id="0" name=""/>
        <dsp:cNvSpPr/>
      </dsp:nvSpPr>
      <dsp:spPr>
        <a:xfrm>
          <a:off x="1843910" y="3358299"/>
          <a:ext cx="824580" cy="392425"/>
        </a:xfrm>
        <a:custGeom>
          <a:avLst/>
          <a:gdLst/>
          <a:ahLst/>
          <a:cxnLst/>
          <a:rect l="0" t="0" r="0" b="0"/>
          <a:pathLst>
            <a:path>
              <a:moveTo>
                <a:pt x="824580" y="0"/>
              </a:moveTo>
              <a:lnTo>
                <a:pt x="824580" y="267426"/>
              </a:lnTo>
              <a:lnTo>
                <a:pt x="0" y="267426"/>
              </a:lnTo>
              <a:lnTo>
                <a:pt x="0" y="392425"/>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A3AD57-F68F-4B56-88D9-3683A228758D}">
      <dsp:nvSpPr>
        <dsp:cNvPr id="0" name=""/>
        <dsp:cNvSpPr/>
      </dsp:nvSpPr>
      <dsp:spPr>
        <a:xfrm>
          <a:off x="2668490" y="2109061"/>
          <a:ext cx="1236870" cy="392425"/>
        </a:xfrm>
        <a:custGeom>
          <a:avLst/>
          <a:gdLst/>
          <a:ahLst/>
          <a:cxnLst/>
          <a:rect l="0" t="0" r="0" b="0"/>
          <a:pathLst>
            <a:path>
              <a:moveTo>
                <a:pt x="1236870" y="0"/>
              </a:moveTo>
              <a:lnTo>
                <a:pt x="1236870" y="267426"/>
              </a:lnTo>
              <a:lnTo>
                <a:pt x="0" y="267426"/>
              </a:lnTo>
              <a:lnTo>
                <a:pt x="0" y="392425"/>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BBFD9D-BAE5-41BC-B4F7-9DBC35BD32C1}">
      <dsp:nvSpPr>
        <dsp:cNvPr id="0" name=""/>
        <dsp:cNvSpPr/>
      </dsp:nvSpPr>
      <dsp:spPr>
        <a:xfrm>
          <a:off x="3905360" y="859822"/>
          <a:ext cx="1443015" cy="392425"/>
        </a:xfrm>
        <a:custGeom>
          <a:avLst/>
          <a:gdLst/>
          <a:ahLst/>
          <a:cxnLst/>
          <a:rect l="0" t="0" r="0" b="0"/>
          <a:pathLst>
            <a:path>
              <a:moveTo>
                <a:pt x="1443015" y="0"/>
              </a:moveTo>
              <a:lnTo>
                <a:pt x="1443015" y="267426"/>
              </a:lnTo>
              <a:lnTo>
                <a:pt x="0" y="267426"/>
              </a:lnTo>
              <a:lnTo>
                <a:pt x="0" y="39242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10B2E3-154D-4947-967C-01BA6291A8C9}">
      <dsp:nvSpPr>
        <dsp:cNvPr id="0" name=""/>
        <dsp:cNvSpPr/>
      </dsp:nvSpPr>
      <dsp:spPr>
        <a:xfrm>
          <a:off x="4673719" y="3008"/>
          <a:ext cx="1349312" cy="8568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D7DB4C-6296-42E4-80BA-4A7542B82860}">
      <dsp:nvSpPr>
        <dsp:cNvPr id="0" name=""/>
        <dsp:cNvSpPr/>
      </dsp:nvSpPr>
      <dsp:spPr>
        <a:xfrm>
          <a:off x="4823642" y="145436"/>
          <a:ext cx="1349312" cy="8568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root</a:t>
          </a:r>
          <a:endParaRPr lang="en-US" sz="2000" kern="1200" dirty="0"/>
        </a:p>
      </dsp:txBody>
      <dsp:txXfrm>
        <a:off x="4848737" y="170531"/>
        <a:ext cx="1299122" cy="806623"/>
      </dsp:txXfrm>
    </dsp:sp>
    <dsp:sp modelId="{A1798382-061B-4A7B-96AA-74030F74F048}">
      <dsp:nvSpPr>
        <dsp:cNvPr id="0" name=""/>
        <dsp:cNvSpPr/>
      </dsp:nvSpPr>
      <dsp:spPr>
        <a:xfrm>
          <a:off x="3230704" y="1252247"/>
          <a:ext cx="1349312" cy="8568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099DA5-6F6C-40DB-B6EE-45EA2A6183FD}">
      <dsp:nvSpPr>
        <dsp:cNvPr id="0" name=""/>
        <dsp:cNvSpPr/>
      </dsp:nvSpPr>
      <dsp:spPr>
        <a:xfrm>
          <a:off x="3380627" y="1394675"/>
          <a:ext cx="1349312" cy="8568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Folder1</a:t>
          </a:r>
          <a:endParaRPr lang="en-US" sz="2000" kern="1200" dirty="0"/>
        </a:p>
      </dsp:txBody>
      <dsp:txXfrm>
        <a:off x="3405722" y="1419770"/>
        <a:ext cx="1299122" cy="806623"/>
      </dsp:txXfrm>
    </dsp:sp>
    <dsp:sp modelId="{51B15F63-C1C4-41DA-9DD5-14ABD0F5B8A7}">
      <dsp:nvSpPr>
        <dsp:cNvPr id="0" name=""/>
        <dsp:cNvSpPr/>
      </dsp:nvSpPr>
      <dsp:spPr>
        <a:xfrm>
          <a:off x="1993834" y="2501486"/>
          <a:ext cx="1349312" cy="8568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78D1C2-D874-418C-92A0-7818D2FD8012}">
      <dsp:nvSpPr>
        <dsp:cNvPr id="0" name=""/>
        <dsp:cNvSpPr/>
      </dsp:nvSpPr>
      <dsp:spPr>
        <a:xfrm>
          <a:off x="2143757" y="2643913"/>
          <a:ext cx="1349312" cy="856813"/>
        </a:xfrm>
        <a:prstGeom prst="roundRect">
          <a:avLst>
            <a:gd name="adj" fmla="val 10000"/>
          </a:avLst>
        </a:prstGeom>
        <a:solidFill>
          <a:srgbClr val="FFC000"/>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Subfolder1</a:t>
          </a:r>
          <a:endParaRPr lang="en-US" sz="2000" kern="1200" dirty="0"/>
        </a:p>
      </dsp:txBody>
      <dsp:txXfrm>
        <a:off x="2168852" y="2669008"/>
        <a:ext cx="1299122" cy="806623"/>
      </dsp:txXfrm>
    </dsp:sp>
    <dsp:sp modelId="{208CFC6D-ED33-4126-A521-C2B47910CED6}">
      <dsp:nvSpPr>
        <dsp:cNvPr id="0" name=""/>
        <dsp:cNvSpPr/>
      </dsp:nvSpPr>
      <dsp:spPr>
        <a:xfrm>
          <a:off x="1169254" y="3750725"/>
          <a:ext cx="1349312" cy="8568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7A5B3D-2074-4820-93D0-DB2652040814}">
      <dsp:nvSpPr>
        <dsp:cNvPr id="0" name=""/>
        <dsp:cNvSpPr/>
      </dsp:nvSpPr>
      <dsp:spPr>
        <a:xfrm>
          <a:off x="1319177" y="3893152"/>
          <a:ext cx="1349312" cy="856813"/>
        </a:xfrm>
        <a:prstGeom prst="roundRect">
          <a:avLst>
            <a:gd name="adj" fmla="val 10000"/>
          </a:avLst>
        </a:prstGeom>
        <a:solidFill>
          <a:srgbClr val="92D050">
            <a:alpha val="90000"/>
          </a:srgb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err="1"/>
            <a:t>fileB</a:t>
          </a:r>
          <a:endParaRPr lang="en-US" sz="2000" kern="1200" dirty="0"/>
        </a:p>
      </dsp:txBody>
      <dsp:txXfrm>
        <a:off x="1344272" y="3918247"/>
        <a:ext cx="1299122" cy="806623"/>
      </dsp:txXfrm>
    </dsp:sp>
    <dsp:sp modelId="{D3830F2F-120A-4877-9033-6D889F5BF302}">
      <dsp:nvSpPr>
        <dsp:cNvPr id="0" name=""/>
        <dsp:cNvSpPr/>
      </dsp:nvSpPr>
      <dsp:spPr>
        <a:xfrm>
          <a:off x="2818414" y="3750725"/>
          <a:ext cx="1349312" cy="8568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23925D-1D30-425D-87CD-B15ED2D0E574}">
      <dsp:nvSpPr>
        <dsp:cNvPr id="0" name=""/>
        <dsp:cNvSpPr/>
      </dsp:nvSpPr>
      <dsp:spPr>
        <a:xfrm>
          <a:off x="2968337" y="3893152"/>
          <a:ext cx="1349312" cy="856813"/>
        </a:xfrm>
        <a:prstGeom prst="roundRect">
          <a:avLst>
            <a:gd name="adj" fmla="val 10000"/>
          </a:avLst>
        </a:prstGeom>
        <a:solidFill>
          <a:schemeClr val="lt1">
            <a:hueOff val="0"/>
            <a:satOff val="0"/>
            <a:lum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err="1"/>
            <a:t>fileC</a:t>
          </a:r>
          <a:endParaRPr lang="en-US" sz="2000" kern="1200" dirty="0"/>
        </a:p>
      </dsp:txBody>
      <dsp:txXfrm>
        <a:off x="2993432" y="3918247"/>
        <a:ext cx="1299122" cy="806623"/>
      </dsp:txXfrm>
    </dsp:sp>
    <dsp:sp modelId="{5CCD9F63-05B5-4957-A800-93821C076E9A}">
      <dsp:nvSpPr>
        <dsp:cNvPr id="0" name=""/>
        <dsp:cNvSpPr/>
      </dsp:nvSpPr>
      <dsp:spPr>
        <a:xfrm>
          <a:off x="4467574" y="2501486"/>
          <a:ext cx="1349312" cy="8568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D08A73-AA7D-4687-8C7F-B4085CAC2C1B}">
      <dsp:nvSpPr>
        <dsp:cNvPr id="0" name=""/>
        <dsp:cNvSpPr/>
      </dsp:nvSpPr>
      <dsp:spPr>
        <a:xfrm>
          <a:off x="4617497" y="2643913"/>
          <a:ext cx="1349312" cy="8568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Subfolder2</a:t>
          </a:r>
          <a:endParaRPr lang="en-US" sz="2000" kern="1200" dirty="0"/>
        </a:p>
      </dsp:txBody>
      <dsp:txXfrm>
        <a:off x="4642592" y="2669008"/>
        <a:ext cx="1299122" cy="806623"/>
      </dsp:txXfrm>
    </dsp:sp>
    <dsp:sp modelId="{80232F50-95C0-4F76-A70F-2F655F4A2152}">
      <dsp:nvSpPr>
        <dsp:cNvPr id="0" name=""/>
        <dsp:cNvSpPr/>
      </dsp:nvSpPr>
      <dsp:spPr>
        <a:xfrm>
          <a:off x="4467574" y="3750725"/>
          <a:ext cx="1349312" cy="8568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632BF0-56FD-4AFD-BAC9-ECE27EDFF8D6}">
      <dsp:nvSpPr>
        <dsp:cNvPr id="0" name=""/>
        <dsp:cNvSpPr/>
      </dsp:nvSpPr>
      <dsp:spPr>
        <a:xfrm>
          <a:off x="4617497" y="3893152"/>
          <a:ext cx="1349312" cy="856813"/>
        </a:xfrm>
        <a:prstGeom prst="roundRect">
          <a:avLst>
            <a:gd name="adj" fmla="val 10000"/>
          </a:avLst>
        </a:prstGeom>
        <a:solidFill>
          <a:srgbClr val="FF0000"/>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err="1"/>
            <a:t>fileD</a:t>
          </a:r>
          <a:endParaRPr lang="en-US" sz="2000" kern="1200" dirty="0"/>
        </a:p>
      </dsp:txBody>
      <dsp:txXfrm>
        <a:off x="4642592" y="3918247"/>
        <a:ext cx="1299122" cy="806623"/>
      </dsp:txXfrm>
    </dsp:sp>
    <dsp:sp modelId="{A3F9BF18-7283-4999-B46F-4DAF74EF15A4}">
      <dsp:nvSpPr>
        <dsp:cNvPr id="0" name=""/>
        <dsp:cNvSpPr/>
      </dsp:nvSpPr>
      <dsp:spPr>
        <a:xfrm>
          <a:off x="6116734" y="1252247"/>
          <a:ext cx="1349312" cy="8568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C5C09A-F9CC-47D1-A7B3-F29CEB2F6862}">
      <dsp:nvSpPr>
        <dsp:cNvPr id="0" name=""/>
        <dsp:cNvSpPr/>
      </dsp:nvSpPr>
      <dsp:spPr>
        <a:xfrm>
          <a:off x="6266657" y="1394675"/>
          <a:ext cx="1349312" cy="8568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Folder2</a:t>
          </a:r>
          <a:endParaRPr lang="en-US" sz="2000" kern="1200" dirty="0"/>
        </a:p>
      </dsp:txBody>
      <dsp:txXfrm>
        <a:off x="6291752" y="1419770"/>
        <a:ext cx="1299122" cy="806623"/>
      </dsp:txXfrm>
    </dsp:sp>
    <dsp:sp modelId="{CB3943E6-3746-416A-937D-F41C27B7F37F}">
      <dsp:nvSpPr>
        <dsp:cNvPr id="0" name=""/>
        <dsp:cNvSpPr/>
      </dsp:nvSpPr>
      <dsp:spPr>
        <a:xfrm>
          <a:off x="6116734" y="2501486"/>
          <a:ext cx="1349312" cy="8568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81703A-1C9D-4021-9B4C-ACC8AA050C27}">
      <dsp:nvSpPr>
        <dsp:cNvPr id="0" name=""/>
        <dsp:cNvSpPr/>
      </dsp:nvSpPr>
      <dsp:spPr>
        <a:xfrm>
          <a:off x="6266657" y="2643913"/>
          <a:ext cx="1349312" cy="8568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err="1"/>
            <a:t>fileA</a:t>
          </a:r>
          <a:endParaRPr lang="en-US" sz="2000" kern="1200" dirty="0"/>
        </a:p>
      </dsp:txBody>
      <dsp:txXfrm>
        <a:off x="6291752" y="2669008"/>
        <a:ext cx="1299122" cy="8066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195FBA-AC70-46C0-A6CD-75670F106C36}">
      <dsp:nvSpPr>
        <dsp:cNvPr id="0" name=""/>
        <dsp:cNvSpPr/>
      </dsp:nvSpPr>
      <dsp:spPr>
        <a:xfrm>
          <a:off x="6745670" y="2109061"/>
          <a:ext cx="91440" cy="379110"/>
        </a:xfrm>
        <a:custGeom>
          <a:avLst/>
          <a:gdLst/>
          <a:ahLst/>
          <a:cxnLst/>
          <a:rect l="0" t="0" r="0" b="0"/>
          <a:pathLst>
            <a:path>
              <a:moveTo>
                <a:pt x="45720" y="0"/>
              </a:moveTo>
              <a:lnTo>
                <a:pt x="45720" y="254111"/>
              </a:lnTo>
              <a:lnTo>
                <a:pt x="76079" y="254111"/>
              </a:lnTo>
              <a:lnTo>
                <a:pt x="76079" y="37911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F0DE36-F747-4E69-B686-5869CA55172B}">
      <dsp:nvSpPr>
        <dsp:cNvPr id="0" name=""/>
        <dsp:cNvSpPr/>
      </dsp:nvSpPr>
      <dsp:spPr>
        <a:xfrm>
          <a:off x="5348375" y="859822"/>
          <a:ext cx="1443015" cy="392425"/>
        </a:xfrm>
        <a:custGeom>
          <a:avLst/>
          <a:gdLst/>
          <a:ahLst/>
          <a:cxnLst/>
          <a:rect l="0" t="0" r="0" b="0"/>
          <a:pathLst>
            <a:path>
              <a:moveTo>
                <a:pt x="0" y="0"/>
              </a:moveTo>
              <a:lnTo>
                <a:pt x="0" y="267426"/>
              </a:lnTo>
              <a:lnTo>
                <a:pt x="1443015" y="267426"/>
              </a:lnTo>
              <a:lnTo>
                <a:pt x="1443015" y="39242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17DDA3-CB40-4700-AAC6-50AA2864EF4F}">
      <dsp:nvSpPr>
        <dsp:cNvPr id="0" name=""/>
        <dsp:cNvSpPr/>
      </dsp:nvSpPr>
      <dsp:spPr>
        <a:xfrm>
          <a:off x="5096510" y="3358299"/>
          <a:ext cx="91440" cy="392425"/>
        </a:xfrm>
        <a:custGeom>
          <a:avLst/>
          <a:gdLst/>
          <a:ahLst/>
          <a:cxnLst/>
          <a:rect l="0" t="0" r="0" b="0"/>
          <a:pathLst>
            <a:path>
              <a:moveTo>
                <a:pt x="45720" y="0"/>
              </a:moveTo>
              <a:lnTo>
                <a:pt x="45720" y="392425"/>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48E424-9610-4AE9-83CC-F09DFB078C36}">
      <dsp:nvSpPr>
        <dsp:cNvPr id="0" name=""/>
        <dsp:cNvSpPr/>
      </dsp:nvSpPr>
      <dsp:spPr>
        <a:xfrm>
          <a:off x="3905360" y="2109061"/>
          <a:ext cx="1236870" cy="392425"/>
        </a:xfrm>
        <a:custGeom>
          <a:avLst/>
          <a:gdLst/>
          <a:ahLst/>
          <a:cxnLst/>
          <a:rect l="0" t="0" r="0" b="0"/>
          <a:pathLst>
            <a:path>
              <a:moveTo>
                <a:pt x="0" y="0"/>
              </a:moveTo>
              <a:lnTo>
                <a:pt x="0" y="267426"/>
              </a:lnTo>
              <a:lnTo>
                <a:pt x="1236870" y="267426"/>
              </a:lnTo>
              <a:lnTo>
                <a:pt x="1236870" y="392425"/>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A13796-FEBB-40CF-977F-AB9BD029E2F2}">
      <dsp:nvSpPr>
        <dsp:cNvPr id="0" name=""/>
        <dsp:cNvSpPr/>
      </dsp:nvSpPr>
      <dsp:spPr>
        <a:xfrm>
          <a:off x="2668490" y="3358299"/>
          <a:ext cx="824580" cy="392425"/>
        </a:xfrm>
        <a:custGeom>
          <a:avLst/>
          <a:gdLst/>
          <a:ahLst/>
          <a:cxnLst/>
          <a:rect l="0" t="0" r="0" b="0"/>
          <a:pathLst>
            <a:path>
              <a:moveTo>
                <a:pt x="0" y="0"/>
              </a:moveTo>
              <a:lnTo>
                <a:pt x="0" y="267426"/>
              </a:lnTo>
              <a:lnTo>
                <a:pt x="824580" y="267426"/>
              </a:lnTo>
              <a:lnTo>
                <a:pt x="824580" y="392425"/>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2479D0-FBDF-477A-B729-C5889A12A69A}">
      <dsp:nvSpPr>
        <dsp:cNvPr id="0" name=""/>
        <dsp:cNvSpPr/>
      </dsp:nvSpPr>
      <dsp:spPr>
        <a:xfrm>
          <a:off x="1843910" y="3358299"/>
          <a:ext cx="824580" cy="392425"/>
        </a:xfrm>
        <a:custGeom>
          <a:avLst/>
          <a:gdLst/>
          <a:ahLst/>
          <a:cxnLst/>
          <a:rect l="0" t="0" r="0" b="0"/>
          <a:pathLst>
            <a:path>
              <a:moveTo>
                <a:pt x="824580" y="0"/>
              </a:moveTo>
              <a:lnTo>
                <a:pt x="824580" y="267426"/>
              </a:lnTo>
              <a:lnTo>
                <a:pt x="0" y="267426"/>
              </a:lnTo>
              <a:lnTo>
                <a:pt x="0" y="392425"/>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A3AD57-F68F-4B56-88D9-3683A228758D}">
      <dsp:nvSpPr>
        <dsp:cNvPr id="0" name=""/>
        <dsp:cNvSpPr/>
      </dsp:nvSpPr>
      <dsp:spPr>
        <a:xfrm>
          <a:off x="2668490" y="2109061"/>
          <a:ext cx="1236870" cy="392425"/>
        </a:xfrm>
        <a:custGeom>
          <a:avLst/>
          <a:gdLst/>
          <a:ahLst/>
          <a:cxnLst/>
          <a:rect l="0" t="0" r="0" b="0"/>
          <a:pathLst>
            <a:path>
              <a:moveTo>
                <a:pt x="1236870" y="0"/>
              </a:moveTo>
              <a:lnTo>
                <a:pt x="1236870" y="267426"/>
              </a:lnTo>
              <a:lnTo>
                <a:pt x="0" y="267426"/>
              </a:lnTo>
              <a:lnTo>
                <a:pt x="0" y="392425"/>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BBFD9D-BAE5-41BC-B4F7-9DBC35BD32C1}">
      <dsp:nvSpPr>
        <dsp:cNvPr id="0" name=""/>
        <dsp:cNvSpPr/>
      </dsp:nvSpPr>
      <dsp:spPr>
        <a:xfrm>
          <a:off x="3905360" y="859822"/>
          <a:ext cx="1443015" cy="392425"/>
        </a:xfrm>
        <a:custGeom>
          <a:avLst/>
          <a:gdLst/>
          <a:ahLst/>
          <a:cxnLst/>
          <a:rect l="0" t="0" r="0" b="0"/>
          <a:pathLst>
            <a:path>
              <a:moveTo>
                <a:pt x="1443015" y="0"/>
              </a:moveTo>
              <a:lnTo>
                <a:pt x="1443015" y="267426"/>
              </a:lnTo>
              <a:lnTo>
                <a:pt x="0" y="267426"/>
              </a:lnTo>
              <a:lnTo>
                <a:pt x="0" y="39242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10B2E3-154D-4947-967C-01BA6291A8C9}">
      <dsp:nvSpPr>
        <dsp:cNvPr id="0" name=""/>
        <dsp:cNvSpPr/>
      </dsp:nvSpPr>
      <dsp:spPr>
        <a:xfrm>
          <a:off x="4673719" y="3008"/>
          <a:ext cx="1349312" cy="8568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D7DB4C-6296-42E4-80BA-4A7542B82860}">
      <dsp:nvSpPr>
        <dsp:cNvPr id="0" name=""/>
        <dsp:cNvSpPr/>
      </dsp:nvSpPr>
      <dsp:spPr>
        <a:xfrm>
          <a:off x="4823642" y="145436"/>
          <a:ext cx="1349312" cy="8568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root</a:t>
          </a:r>
          <a:endParaRPr lang="en-US" sz="2000" kern="1200" dirty="0"/>
        </a:p>
      </dsp:txBody>
      <dsp:txXfrm>
        <a:off x="4848737" y="170531"/>
        <a:ext cx="1299122" cy="806623"/>
      </dsp:txXfrm>
    </dsp:sp>
    <dsp:sp modelId="{A1798382-061B-4A7B-96AA-74030F74F048}">
      <dsp:nvSpPr>
        <dsp:cNvPr id="0" name=""/>
        <dsp:cNvSpPr/>
      </dsp:nvSpPr>
      <dsp:spPr>
        <a:xfrm>
          <a:off x="3230704" y="1252247"/>
          <a:ext cx="1349312" cy="8568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099DA5-6F6C-40DB-B6EE-45EA2A6183FD}">
      <dsp:nvSpPr>
        <dsp:cNvPr id="0" name=""/>
        <dsp:cNvSpPr/>
      </dsp:nvSpPr>
      <dsp:spPr>
        <a:xfrm>
          <a:off x="3380627" y="1394675"/>
          <a:ext cx="1349312" cy="8568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Folder1</a:t>
          </a:r>
          <a:endParaRPr lang="en-US" sz="2000" kern="1200" dirty="0"/>
        </a:p>
      </dsp:txBody>
      <dsp:txXfrm>
        <a:off x="3405722" y="1419770"/>
        <a:ext cx="1299122" cy="806623"/>
      </dsp:txXfrm>
    </dsp:sp>
    <dsp:sp modelId="{51B15F63-C1C4-41DA-9DD5-14ABD0F5B8A7}">
      <dsp:nvSpPr>
        <dsp:cNvPr id="0" name=""/>
        <dsp:cNvSpPr/>
      </dsp:nvSpPr>
      <dsp:spPr>
        <a:xfrm>
          <a:off x="1993834" y="2501486"/>
          <a:ext cx="1349312" cy="8568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78D1C2-D874-418C-92A0-7818D2FD8012}">
      <dsp:nvSpPr>
        <dsp:cNvPr id="0" name=""/>
        <dsp:cNvSpPr/>
      </dsp:nvSpPr>
      <dsp:spPr>
        <a:xfrm>
          <a:off x="2143757" y="2643913"/>
          <a:ext cx="1349312" cy="856813"/>
        </a:xfrm>
        <a:prstGeom prst="roundRect">
          <a:avLst>
            <a:gd name="adj" fmla="val 10000"/>
          </a:avLst>
        </a:prstGeom>
        <a:solidFill>
          <a:srgbClr val="FFC000"/>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Subfolder1</a:t>
          </a:r>
          <a:endParaRPr lang="en-US" sz="2000" kern="1200" dirty="0"/>
        </a:p>
      </dsp:txBody>
      <dsp:txXfrm>
        <a:off x="2168852" y="2669008"/>
        <a:ext cx="1299122" cy="806623"/>
      </dsp:txXfrm>
    </dsp:sp>
    <dsp:sp modelId="{208CFC6D-ED33-4126-A521-C2B47910CED6}">
      <dsp:nvSpPr>
        <dsp:cNvPr id="0" name=""/>
        <dsp:cNvSpPr/>
      </dsp:nvSpPr>
      <dsp:spPr>
        <a:xfrm>
          <a:off x="1169254" y="3750725"/>
          <a:ext cx="1349312" cy="8568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7A5B3D-2074-4820-93D0-DB2652040814}">
      <dsp:nvSpPr>
        <dsp:cNvPr id="0" name=""/>
        <dsp:cNvSpPr/>
      </dsp:nvSpPr>
      <dsp:spPr>
        <a:xfrm>
          <a:off x="1319177" y="3893152"/>
          <a:ext cx="1349312" cy="856813"/>
        </a:xfrm>
        <a:prstGeom prst="roundRect">
          <a:avLst>
            <a:gd name="adj" fmla="val 10000"/>
          </a:avLst>
        </a:prstGeom>
        <a:solidFill>
          <a:srgbClr val="92D050">
            <a:alpha val="90000"/>
          </a:srgb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err="1"/>
            <a:t>fileB</a:t>
          </a:r>
          <a:endParaRPr lang="en-US" sz="2000" kern="1200" dirty="0"/>
        </a:p>
      </dsp:txBody>
      <dsp:txXfrm>
        <a:off x="1344272" y="3918247"/>
        <a:ext cx="1299122" cy="806623"/>
      </dsp:txXfrm>
    </dsp:sp>
    <dsp:sp modelId="{D3830F2F-120A-4877-9033-6D889F5BF302}">
      <dsp:nvSpPr>
        <dsp:cNvPr id="0" name=""/>
        <dsp:cNvSpPr/>
      </dsp:nvSpPr>
      <dsp:spPr>
        <a:xfrm>
          <a:off x="2818414" y="3750725"/>
          <a:ext cx="1349312" cy="8568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23925D-1D30-425D-87CD-B15ED2D0E574}">
      <dsp:nvSpPr>
        <dsp:cNvPr id="0" name=""/>
        <dsp:cNvSpPr/>
      </dsp:nvSpPr>
      <dsp:spPr>
        <a:xfrm>
          <a:off x="2968337" y="3893152"/>
          <a:ext cx="1349312" cy="8568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err="1"/>
            <a:t>fileC</a:t>
          </a:r>
          <a:endParaRPr lang="en-US" sz="2000" kern="1200" dirty="0"/>
        </a:p>
      </dsp:txBody>
      <dsp:txXfrm>
        <a:off x="2993432" y="3918247"/>
        <a:ext cx="1299122" cy="806623"/>
      </dsp:txXfrm>
    </dsp:sp>
    <dsp:sp modelId="{5CCD9F63-05B5-4957-A800-93821C076E9A}">
      <dsp:nvSpPr>
        <dsp:cNvPr id="0" name=""/>
        <dsp:cNvSpPr/>
      </dsp:nvSpPr>
      <dsp:spPr>
        <a:xfrm>
          <a:off x="4467574" y="2501486"/>
          <a:ext cx="1349312" cy="8568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D08A73-AA7D-4687-8C7F-B4085CAC2C1B}">
      <dsp:nvSpPr>
        <dsp:cNvPr id="0" name=""/>
        <dsp:cNvSpPr/>
      </dsp:nvSpPr>
      <dsp:spPr>
        <a:xfrm>
          <a:off x="4617497" y="2643913"/>
          <a:ext cx="1349312" cy="8568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Subfolder2</a:t>
          </a:r>
          <a:endParaRPr lang="en-US" sz="2000" kern="1200" dirty="0"/>
        </a:p>
      </dsp:txBody>
      <dsp:txXfrm>
        <a:off x="4642592" y="2669008"/>
        <a:ext cx="1299122" cy="806623"/>
      </dsp:txXfrm>
    </dsp:sp>
    <dsp:sp modelId="{80232F50-95C0-4F76-A70F-2F655F4A2152}">
      <dsp:nvSpPr>
        <dsp:cNvPr id="0" name=""/>
        <dsp:cNvSpPr/>
      </dsp:nvSpPr>
      <dsp:spPr>
        <a:xfrm>
          <a:off x="4467574" y="3750725"/>
          <a:ext cx="1349312" cy="8568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632BF0-56FD-4AFD-BAC9-ECE27EDFF8D6}">
      <dsp:nvSpPr>
        <dsp:cNvPr id="0" name=""/>
        <dsp:cNvSpPr/>
      </dsp:nvSpPr>
      <dsp:spPr>
        <a:xfrm>
          <a:off x="4617497" y="3893152"/>
          <a:ext cx="1349312" cy="8568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err="1"/>
            <a:t>fileD</a:t>
          </a:r>
          <a:endParaRPr lang="en-US" sz="2000" kern="1200" dirty="0"/>
        </a:p>
      </dsp:txBody>
      <dsp:txXfrm>
        <a:off x="4642592" y="3918247"/>
        <a:ext cx="1299122" cy="806623"/>
      </dsp:txXfrm>
    </dsp:sp>
    <dsp:sp modelId="{A3F9BF18-7283-4999-B46F-4DAF74EF15A4}">
      <dsp:nvSpPr>
        <dsp:cNvPr id="0" name=""/>
        <dsp:cNvSpPr/>
      </dsp:nvSpPr>
      <dsp:spPr>
        <a:xfrm>
          <a:off x="6116734" y="1252247"/>
          <a:ext cx="1349312" cy="8568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C5C09A-F9CC-47D1-A7B3-F29CEB2F6862}">
      <dsp:nvSpPr>
        <dsp:cNvPr id="0" name=""/>
        <dsp:cNvSpPr/>
      </dsp:nvSpPr>
      <dsp:spPr>
        <a:xfrm>
          <a:off x="6266657" y="1394675"/>
          <a:ext cx="1349312" cy="8568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Folder2</a:t>
          </a:r>
          <a:endParaRPr lang="en-US" sz="2000" kern="1200" dirty="0"/>
        </a:p>
      </dsp:txBody>
      <dsp:txXfrm>
        <a:off x="6291752" y="1419770"/>
        <a:ext cx="1299122" cy="806623"/>
      </dsp:txXfrm>
    </dsp:sp>
    <dsp:sp modelId="{F804BF46-C07B-4BAA-856A-D739A3C183FF}">
      <dsp:nvSpPr>
        <dsp:cNvPr id="0" name=""/>
        <dsp:cNvSpPr/>
      </dsp:nvSpPr>
      <dsp:spPr>
        <a:xfrm>
          <a:off x="6147093" y="2488171"/>
          <a:ext cx="1349312" cy="8568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4BE86D-609B-460A-9501-F56AF484D744}">
      <dsp:nvSpPr>
        <dsp:cNvPr id="0" name=""/>
        <dsp:cNvSpPr/>
      </dsp:nvSpPr>
      <dsp:spPr>
        <a:xfrm>
          <a:off x="6297017" y="2630598"/>
          <a:ext cx="1349312" cy="856813"/>
        </a:xfrm>
        <a:prstGeom prst="roundRect">
          <a:avLst>
            <a:gd name="adj" fmla="val 10000"/>
          </a:avLst>
        </a:prstGeom>
        <a:solidFill>
          <a:srgbClr val="FF3300"/>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kern="1200" dirty="0" err="1">
              <a:solidFill>
                <a:schemeClr val="bg1"/>
              </a:solidFill>
            </a:rPr>
            <a:t>fileA</a:t>
          </a:r>
          <a:endParaRPr lang="en-US" sz="2400" b="1" kern="1200" dirty="0">
            <a:solidFill>
              <a:schemeClr val="bg1"/>
            </a:solidFill>
          </a:endParaRPr>
        </a:p>
      </dsp:txBody>
      <dsp:txXfrm>
        <a:off x="6322112" y="2655693"/>
        <a:ext cx="1299122" cy="80662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879" cy="333534"/>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8271" y="0"/>
            <a:ext cx="4236879" cy="333534"/>
          </a:xfrm>
          <a:prstGeom prst="rect">
            <a:avLst/>
          </a:prstGeom>
        </p:spPr>
        <p:txBody>
          <a:bodyPr vert="horz" lIns="91440" tIns="45720" rIns="91440" bIns="45720" rtlCol="0"/>
          <a:lstStyle>
            <a:lvl1pPr algn="r">
              <a:defRPr sz="1200"/>
            </a:lvl1pPr>
          </a:lstStyle>
          <a:p>
            <a:fld id="{7E02CC99-4DFC-4A4D-A850-07B1546CDC27}" type="datetimeFigureOut">
              <a:rPr lang="en-GB" smtClean="0"/>
              <a:t>20/04/2020</a:t>
            </a:fld>
            <a:endParaRPr lang="en-GB"/>
          </a:p>
        </p:txBody>
      </p:sp>
      <p:sp>
        <p:nvSpPr>
          <p:cNvPr id="4" name="Footer Placeholder 3"/>
          <p:cNvSpPr>
            <a:spLocks noGrp="1"/>
          </p:cNvSpPr>
          <p:nvPr>
            <p:ph type="ftr" sz="quarter" idx="2"/>
          </p:nvPr>
        </p:nvSpPr>
        <p:spPr>
          <a:xfrm>
            <a:off x="0" y="6335984"/>
            <a:ext cx="4236879" cy="33353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8271" y="6335984"/>
            <a:ext cx="4236879" cy="333534"/>
          </a:xfrm>
          <a:prstGeom prst="rect">
            <a:avLst/>
          </a:prstGeom>
        </p:spPr>
        <p:txBody>
          <a:bodyPr vert="horz" lIns="91440" tIns="45720" rIns="91440" bIns="45720" rtlCol="0" anchor="b"/>
          <a:lstStyle>
            <a:lvl1pPr algn="r">
              <a:defRPr sz="1200"/>
            </a:lvl1pPr>
          </a:lstStyle>
          <a:p>
            <a:fld id="{A2423A90-F3D4-41F9-BD3E-08DA3C12866F}" type="slidenum">
              <a:rPr lang="en-GB" smtClean="0"/>
              <a:t>‹#›</a:t>
            </a:fld>
            <a:endParaRPr lang="en-GB"/>
          </a:p>
        </p:txBody>
      </p:sp>
    </p:spTree>
    <p:extLst>
      <p:ext uri="{BB962C8B-B14F-4D97-AF65-F5344CB8AC3E}">
        <p14:creationId xmlns:p14="http://schemas.microsoft.com/office/powerpoint/2010/main" val="267731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879" cy="333534"/>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8271" y="0"/>
            <a:ext cx="4236879" cy="333534"/>
          </a:xfrm>
          <a:prstGeom prst="rect">
            <a:avLst/>
          </a:prstGeom>
        </p:spPr>
        <p:txBody>
          <a:bodyPr vert="horz" lIns="91440" tIns="45720" rIns="91440" bIns="45720" rtlCol="0"/>
          <a:lstStyle>
            <a:lvl1pPr algn="r">
              <a:defRPr sz="1200"/>
            </a:lvl1pPr>
          </a:lstStyle>
          <a:p>
            <a:fld id="{B2DCE854-C824-4803-A558-8B8B049E79A0}" type="datetimeFigureOut">
              <a:rPr lang="en-GB" smtClean="0"/>
              <a:t>20/04/2020</a:t>
            </a:fld>
            <a:endParaRPr lang="en-GB"/>
          </a:p>
        </p:txBody>
      </p:sp>
      <p:sp>
        <p:nvSpPr>
          <p:cNvPr id="4" name="Slide Image Placeholder 3"/>
          <p:cNvSpPr>
            <a:spLocks noGrp="1" noRot="1" noChangeAspect="1"/>
          </p:cNvSpPr>
          <p:nvPr>
            <p:ph type="sldImg" idx="2"/>
          </p:nvPr>
        </p:nvSpPr>
        <p:spPr>
          <a:xfrm>
            <a:off x="3221038" y="500063"/>
            <a:ext cx="3335337" cy="25019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742" y="3168571"/>
            <a:ext cx="7821930" cy="300180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335984"/>
            <a:ext cx="4236879" cy="33353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8271" y="6335984"/>
            <a:ext cx="4236879" cy="333534"/>
          </a:xfrm>
          <a:prstGeom prst="rect">
            <a:avLst/>
          </a:prstGeom>
        </p:spPr>
        <p:txBody>
          <a:bodyPr vert="horz" lIns="91440" tIns="45720" rIns="91440" bIns="45720" rtlCol="0" anchor="b"/>
          <a:lstStyle>
            <a:lvl1pPr algn="r">
              <a:defRPr sz="1200"/>
            </a:lvl1pPr>
          </a:lstStyle>
          <a:p>
            <a:fld id="{9AE9CEBA-925C-4FA5-B3D3-D0D047558080}" type="slidenum">
              <a:rPr lang="en-GB" smtClean="0"/>
              <a:t>‹#›</a:t>
            </a:fld>
            <a:endParaRPr lang="en-GB"/>
          </a:p>
        </p:txBody>
      </p:sp>
    </p:spTree>
    <p:extLst>
      <p:ext uri="{BB962C8B-B14F-4D97-AF65-F5344CB8AC3E}">
        <p14:creationId xmlns:p14="http://schemas.microsoft.com/office/powerpoint/2010/main" val="1886359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w3schools.com/tags/tag_ul.asp"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www.w3schools.com/tags/tag_li.asp"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w3schools.com/tags/tag_ol.asp"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www.w3schools.com/tags/tag_li.asp"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w3schools.com/tags/tag_dl.asp"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s://www.w3schools.com/tags/tag_dd.asp" TargetMode="External"/><Relationship Id="rId4" Type="http://schemas.openxmlformats.org/officeDocument/2006/relationships/hyperlink" Target="https://www.w3schools.com/tags/tag_dt.asp"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HTML stands for Hyper Text </a:t>
            </a:r>
            <a:r>
              <a:rPr lang="en-SG" sz="1200" b="0" i="0" kern="1200" dirty="0" err="1">
                <a:solidFill>
                  <a:schemeClr val="tx1"/>
                </a:solidFill>
                <a:effectLst/>
                <a:latin typeface="+mn-lt"/>
                <a:ea typeface="+mn-ea"/>
                <a:cs typeface="+mn-cs"/>
              </a:rPr>
              <a:t>Markup</a:t>
            </a:r>
            <a:r>
              <a:rPr lang="en-SG" sz="1200" b="0" i="0" kern="1200" dirty="0">
                <a:solidFill>
                  <a:schemeClr val="tx1"/>
                </a:solidFill>
                <a:effectLst/>
                <a:latin typeface="+mn-lt"/>
                <a:ea typeface="+mn-ea"/>
                <a:cs typeface="+mn-cs"/>
              </a:rPr>
              <a:t> Language</a:t>
            </a:r>
          </a:p>
          <a:p>
            <a:r>
              <a:rPr lang="en-SG" sz="1200" b="0" i="0" kern="1200" dirty="0">
                <a:solidFill>
                  <a:schemeClr val="tx1"/>
                </a:solidFill>
                <a:effectLst/>
                <a:latin typeface="+mn-lt"/>
                <a:ea typeface="+mn-ea"/>
                <a:cs typeface="+mn-cs"/>
              </a:rPr>
              <a:t>It is used to describe content and structure of a Web page</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It is not a programming language, it is a </a:t>
            </a:r>
            <a:r>
              <a:rPr lang="en-SG" sz="1200" b="0" i="0" kern="1200" dirty="0" err="1">
                <a:solidFill>
                  <a:schemeClr val="tx1"/>
                </a:solidFill>
                <a:effectLst/>
                <a:latin typeface="+mn-lt"/>
                <a:ea typeface="+mn-ea"/>
                <a:cs typeface="+mn-cs"/>
              </a:rPr>
              <a:t>markup</a:t>
            </a:r>
            <a:r>
              <a:rPr lang="en-SG" sz="1200" b="0" i="0" kern="1200" dirty="0">
                <a:solidFill>
                  <a:schemeClr val="tx1"/>
                </a:solidFill>
                <a:effectLst/>
                <a:latin typeface="+mn-lt"/>
                <a:ea typeface="+mn-ea"/>
                <a:cs typeface="+mn-cs"/>
              </a:rPr>
              <a:t> language – meaning that it is a language understood by the browser, and to tell the browser how to display the content of the web page.</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A </a:t>
            </a:r>
            <a:r>
              <a:rPr lang="en-SG" sz="1200" b="0" i="0" kern="1200" dirty="0" err="1">
                <a:solidFill>
                  <a:schemeClr val="tx1"/>
                </a:solidFill>
                <a:effectLst/>
                <a:latin typeface="+mn-lt"/>
                <a:ea typeface="+mn-ea"/>
                <a:cs typeface="+mn-cs"/>
              </a:rPr>
              <a:t>markup</a:t>
            </a:r>
            <a:r>
              <a:rPr lang="en-SG" sz="1200" b="0" i="0" kern="1200" dirty="0">
                <a:solidFill>
                  <a:schemeClr val="tx1"/>
                </a:solidFill>
                <a:effectLst/>
                <a:latin typeface="+mn-lt"/>
                <a:ea typeface="+mn-ea"/>
                <a:cs typeface="+mn-cs"/>
              </a:rPr>
              <a:t> language has a set of </a:t>
            </a:r>
            <a:r>
              <a:rPr lang="en-SG" sz="1200" b="0" i="0" kern="1200" dirty="0" err="1">
                <a:solidFill>
                  <a:schemeClr val="tx1"/>
                </a:solidFill>
                <a:effectLst/>
                <a:latin typeface="+mn-lt"/>
                <a:ea typeface="+mn-ea"/>
                <a:cs typeface="+mn-cs"/>
              </a:rPr>
              <a:t>markup</a:t>
            </a:r>
            <a:r>
              <a:rPr lang="en-SG" sz="1200" b="0" i="0" kern="1200" dirty="0">
                <a:solidFill>
                  <a:schemeClr val="tx1"/>
                </a:solidFill>
                <a:effectLst/>
                <a:latin typeface="+mn-lt"/>
                <a:ea typeface="+mn-ea"/>
                <a:cs typeface="+mn-cs"/>
              </a:rPr>
              <a:t> tags: these tags usually comes in pairs. Like title, nav, paragraph &lt;p&gt; and &lt;/p&gt;</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contents are surrounded within the pair of tags, for example, This is a paragraph is the content, and it is surrounded by the paragraph tag, represent by p</a:t>
            </a:r>
          </a:p>
          <a:p>
            <a:endParaRPr lang="en-SG" sz="1200" b="0" i="0"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5"/>
          </p:nvPr>
        </p:nvSpPr>
        <p:spPr/>
        <p:txBody>
          <a:bodyPr/>
          <a:lstStyle/>
          <a:p>
            <a:fld id="{9AE9CEBA-925C-4FA5-B3D3-D0D047558080}" type="slidenum">
              <a:rPr lang="en-GB" smtClean="0"/>
              <a:t>2</a:t>
            </a:fld>
            <a:endParaRPr lang="en-GB"/>
          </a:p>
        </p:txBody>
      </p:sp>
    </p:spTree>
    <p:extLst>
      <p:ext uri="{BB962C8B-B14F-4D97-AF65-F5344CB8AC3E}">
        <p14:creationId xmlns:p14="http://schemas.microsoft.com/office/powerpoint/2010/main" val="1108639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formatting text, you may use these tags:</a:t>
            </a:r>
          </a:p>
          <a:p>
            <a:r>
              <a:rPr lang="en-SG" dirty="0"/>
              <a:t>Just like you can format text in word using bold, italic, underline, you can use html tags to style your text in the content.</a:t>
            </a:r>
          </a:p>
          <a:p>
            <a:r>
              <a:rPr lang="en-SG" dirty="0"/>
              <a:t>&lt;a&gt; tag will under the text to denote it is a hyperlink</a:t>
            </a:r>
          </a:p>
          <a:p>
            <a:r>
              <a:rPr lang="en-SG" dirty="0" err="1"/>
              <a:t>Em</a:t>
            </a:r>
            <a:r>
              <a:rPr lang="en-SG" dirty="0"/>
              <a:t> and strong will change the font of the text to italic and bold.</a:t>
            </a:r>
          </a:p>
          <a:p>
            <a:endParaRPr lang="en-SG" dirty="0"/>
          </a:p>
          <a:p>
            <a:r>
              <a:rPr lang="en-SG" dirty="0"/>
              <a:t>You may embed other types of content besides text in your html document, you can use</a:t>
            </a:r>
          </a:p>
          <a:p>
            <a:r>
              <a:rPr lang="en-SG" dirty="0"/>
              <a:t>&lt;</a:t>
            </a:r>
            <a:r>
              <a:rPr lang="en-SG" dirty="0" err="1"/>
              <a:t>img</a:t>
            </a:r>
            <a:r>
              <a:rPr lang="en-SG" dirty="0"/>
              <a:t>&gt; - to embed an image in your document </a:t>
            </a:r>
          </a:p>
          <a:p>
            <a:r>
              <a:rPr lang="en-SG" dirty="0"/>
              <a:t>&lt;audio&gt; - to embed an audio file</a:t>
            </a:r>
          </a:p>
          <a:p>
            <a:r>
              <a:rPr lang="en-SG" dirty="0"/>
              <a:t>&lt;video&gt; - to embed a video file.</a:t>
            </a:r>
          </a:p>
          <a:p>
            <a:endParaRPr lang="en-SG" dirty="0"/>
          </a:p>
          <a:p>
            <a:r>
              <a:rPr lang="en-SG" dirty="0"/>
              <a:t>You may define hyperlink in your text using the &lt;a&gt; tag.</a:t>
            </a:r>
          </a:p>
        </p:txBody>
      </p:sp>
      <p:sp>
        <p:nvSpPr>
          <p:cNvPr id="4" name="Slide Number Placeholder 3"/>
          <p:cNvSpPr>
            <a:spLocks noGrp="1"/>
          </p:cNvSpPr>
          <p:nvPr>
            <p:ph type="sldNum" sz="quarter" idx="10"/>
          </p:nvPr>
        </p:nvSpPr>
        <p:spPr/>
        <p:txBody>
          <a:bodyPr/>
          <a:lstStyle/>
          <a:p>
            <a:fld id="{B2B50239-1E2F-4820-984D-6DE80812C482}" type="slidenum">
              <a:rPr lang="en-SG" smtClean="0"/>
              <a:pPr/>
              <a:t>12</a:t>
            </a:fld>
            <a:endParaRPr lang="en-SG"/>
          </a:p>
        </p:txBody>
      </p:sp>
    </p:spTree>
    <p:extLst>
      <p:ext uri="{BB962C8B-B14F-4D97-AF65-F5344CB8AC3E}">
        <p14:creationId xmlns:p14="http://schemas.microsoft.com/office/powerpoint/2010/main" val="3715826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You can also define tables in your html document, as you did in a MS WORD document. There are different tags to support the table features, you will learn how to use them in the practical.</a:t>
            </a:r>
          </a:p>
          <a:p>
            <a:endParaRPr lang="en-SG" dirty="0"/>
          </a:p>
          <a:p>
            <a:r>
              <a:rPr lang="en-SG" dirty="0"/>
              <a:t>You can design forms for users input, as you saw in a typical customer sign up form.</a:t>
            </a:r>
          </a:p>
          <a:p>
            <a:r>
              <a:rPr lang="en-SG" dirty="0"/>
              <a:t>Again we will learn how to design a form in our practical</a:t>
            </a:r>
          </a:p>
          <a:p>
            <a:endParaRPr lang="en-SG" dirty="0"/>
          </a:p>
        </p:txBody>
      </p:sp>
      <p:sp>
        <p:nvSpPr>
          <p:cNvPr id="4" name="Slide Number Placeholder 3"/>
          <p:cNvSpPr>
            <a:spLocks noGrp="1"/>
          </p:cNvSpPr>
          <p:nvPr>
            <p:ph type="sldNum" sz="quarter" idx="10"/>
          </p:nvPr>
        </p:nvSpPr>
        <p:spPr/>
        <p:txBody>
          <a:bodyPr/>
          <a:lstStyle/>
          <a:p>
            <a:fld id="{B2B50239-1E2F-4820-984D-6DE80812C482}" type="slidenum">
              <a:rPr lang="en-SG" smtClean="0"/>
              <a:pPr/>
              <a:t>13</a:t>
            </a:fld>
            <a:endParaRPr lang="en-SG"/>
          </a:p>
        </p:txBody>
      </p:sp>
    </p:spTree>
    <p:extLst>
      <p:ext uri="{BB962C8B-B14F-4D97-AF65-F5344CB8AC3E}">
        <p14:creationId xmlns:p14="http://schemas.microsoft.com/office/powerpoint/2010/main" val="3923835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Some characters are reserved in HTML.</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If you use the less than (&lt;) or greater than (&gt;) signs in your text, the browser might mix them with tags.</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Therefore, to display reserved characters in HTML, you need to code its entity name or number.</a:t>
            </a:r>
          </a:p>
          <a:p>
            <a:r>
              <a:rPr lang="en-SG" sz="1200" b="0" i="0" kern="1200" dirty="0">
                <a:solidFill>
                  <a:schemeClr val="tx1"/>
                </a:solidFill>
                <a:effectLst/>
                <a:latin typeface="+mn-lt"/>
                <a:ea typeface="+mn-ea"/>
                <a:cs typeface="+mn-cs"/>
              </a:rPr>
              <a:t>For example, To display a less than sign (&lt;) we must write: </a:t>
            </a:r>
            <a:r>
              <a:rPr lang="en-SG" sz="1200" b="1" i="0" kern="1200" dirty="0">
                <a:solidFill>
                  <a:schemeClr val="tx1"/>
                </a:solidFill>
                <a:effectLst/>
                <a:latin typeface="+mn-lt"/>
                <a:ea typeface="+mn-ea"/>
                <a:cs typeface="+mn-cs"/>
              </a:rPr>
              <a:t>&amp;</a:t>
            </a:r>
            <a:r>
              <a:rPr lang="en-SG" sz="1200" b="1" i="0" kern="1200" dirty="0" err="1">
                <a:solidFill>
                  <a:schemeClr val="tx1"/>
                </a:solidFill>
                <a:effectLst/>
                <a:latin typeface="+mn-lt"/>
                <a:ea typeface="+mn-ea"/>
                <a:cs typeface="+mn-cs"/>
              </a:rPr>
              <a:t>lt</a:t>
            </a:r>
            <a:r>
              <a:rPr lang="en-SG" sz="1200" b="1" i="0" kern="1200" dirty="0">
                <a:solidFill>
                  <a:schemeClr val="tx1"/>
                </a:solidFill>
                <a:effectLst/>
                <a:latin typeface="+mn-lt"/>
                <a:ea typeface="+mn-ea"/>
                <a:cs typeface="+mn-cs"/>
              </a:rPr>
              <a:t>;</a:t>
            </a:r>
            <a:r>
              <a:rPr lang="en-SG" sz="1200" b="0" i="0" kern="1200" dirty="0">
                <a:solidFill>
                  <a:schemeClr val="tx1"/>
                </a:solidFill>
                <a:effectLst/>
                <a:latin typeface="+mn-lt"/>
                <a:ea typeface="+mn-ea"/>
                <a:cs typeface="+mn-cs"/>
              </a:rPr>
              <a:t> or </a:t>
            </a:r>
            <a:r>
              <a:rPr lang="en-SG" sz="1200" b="1" i="0" kern="1200" dirty="0">
                <a:solidFill>
                  <a:schemeClr val="tx1"/>
                </a:solidFill>
                <a:effectLst/>
                <a:latin typeface="+mn-lt"/>
                <a:ea typeface="+mn-ea"/>
                <a:cs typeface="+mn-cs"/>
              </a:rPr>
              <a:t>&amp;#60;</a:t>
            </a:r>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&amp; = Ampersand</a:t>
            </a:r>
          </a:p>
        </p:txBody>
      </p:sp>
      <p:sp>
        <p:nvSpPr>
          <p:cNvPr id="4" name="Slide Number Placeholder 3"/>
          <p:cNvSpPr>
            <a:spLocks noGrp="1"/>
          </p:cNvSpPr>
          <p:nvPr>
            <p:ph type="sldNum" sz="quarter" idx="10"/>
          </p:nvPr>
        </p:nvSpPr>
        <p:spPr/>
        <p:txBody>
          <a:bodyPr/>
          <a:lstStyle/>
          <a:p>
            <a:pPr>
              <a:defRPr/>
            </a:pPr>
            <a:fld id="{BF9DBF0A-ACD3-4CC2-8581-537917E0D3B8}" type="slidenum">
              <a:rPr lang="en-US" smtClean="0"/>
              <a:pPr>
                <a:defRPr/>
              </a:pPr>
              <a:t>14</a:t>
            </a:fld>
            <a:endParaRPr lang="en-US"/>
          </a:p>
        </p:txBody>
      </p:sp>
    </p:spTree>
    <p:extLst>
      <p:ext uri="{BB962C8B-B14F-4D97-AF65-F5344CB8AC3E}">
        <p14:creationId xmlns:p14="http://schemas.microsoft.com/office/powerpoint/2010/main" val="705611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White spaces in your html document will be ignore by the web browser.</a:t>
            </a:r>
          </a:p>
          <a:p>
            <a:endParaRPr lang="en-SG" dirty="0"/>
          </a:p>
          <a:p>
            <a:r>
              <a:rPr lang="en-SG" dirty="0"/>
              <a:t>To explicitly introduce spaces, you have to code &amp;</a:t>
            </a:r>
            <a:r>
              <a:rPr lang="en-SG" dirty="0" err="1"/>
              <a:t>nbsp</a:t>
            </a:r>
            <a:r>
              <a:rPr lang="en-SG" dirty="0"/>
              <a:t>; in your html document</a:t>
            </a:r>
          </a:p>
          <a:p>
            <a:endParaRPr lang="en-SG" dirty="0"/>
          </a:p>
          <a:p>
            <a:r>
              <a:rPr lang="en-SG" dirty="0"/>
              <a:t>To have an empty line, use the line break tag &lt;</a:t>
            </a:r>
            <a:r>
              <a:rPr lang="en-SG" dirty="0" err="1"/>
              <a:t>br</a:t>
            </a:r>
            <a:r>
              <a:rPr lang="en-SG" dirty="0"/>
              <a:t>&gt;</a:t>
            </a:r>
          </a:p>
          <a:p>
            <a:endParaRPr lang="en-SG" dirty="0"/>
          </a:p>
          <a:p>
            <a:r>
              <a:rPr lang="en-SG" dirty="0"/>
              <a:t>To draw a horizontal line, use the &lt;hr&gt; tag</a:t>
            </a:r>
          </a:p>
        </p:txBody>
      </p:sp>
      <p:sp>
        <p:nvSpPr>
          <p:cNvPr id="4" name="Slide Number Placeholder 3"/>
          <p:cNvSpPr>
            <a:spLocks noGrp="1"/>
          </p:cNvSpPr>
          <p:nvPr>
            <p:ph type="sldNum" sz="quarter" idx="5"/>
          </p:nvPr>
        </p:nvSpPr>
        <p:spPr/>
        <p:txBody>
          <a:bodyPr/>
          <a:lstStyle/>
          <a:p>
            <a:fld id="{9AE9CEBA-925C-4FA5-B3D3-D0D047558080}" type="slidenum">
              <a:rPr lang="en-GB" smtClean="0"/>
              <a:t>15</a:t>
            </a:fld>
            <a:endParaRPr lang="en-GB"/>
          </a:p>
        </p:txBody>
      </p:sp>
    </p:spTree>
    <p:extLst>
      <p:ext uri="{BB962C8B-B14F-4D97-AF65-F5344CB8AC3E}">
        <p14:creationId xmlns:p14="http://schemas.microsoft.com/office/powerpoint/2010/main" val="483951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You add comments using this tag. </a:t>
            </a:r>
          </a:p>
          <a:p>
            <a:endParaRPr lang="en-SG" dirty="0"/>
          </a:p>
          <a:p>
            <a:r>
              <a:rPr lang="en-SG" dirty="0"/>
              <a:t>The comments is used by developers to add comments to their coding, and they will not be shown when you renders the page in a browser </a:t>
            </a:r>
          </a:p>
        </p:txBody>
      </p:sp>
      <p:sp>
        <p:nvSpPr>
          <p:cNvPr id="4" name="Slide Number Placeholder 3"/>
          <p:cNvSpPr>
            <a:spLocks noGrp="1"/>
          </p:cNvSpPr>
          <p:nvPr>
            <p:ph type="sldNum" sz="quarter" idx="5"/>
          </p:nvPr>
        </p:nvSpPr>
        <p:spPr/>
        <p:txBody>
          <a:bodyPr/>
          <a:lstStyle/>
          <a:p>
            <a:fld id="{9AE9CEBA-925C-4FA5-B3D3-D0D047558080}" type="slidenum">
              <a:rPr lang="en-GB" smtClean="0"/>
              <a:t>16</a:t>
            </a:fld>
            <a:endParaRPr lang="en-GB"/>
          </a:p>
        </p:txBody>
      </p:sp>
    </p:spTree>
    <p:extLst>
      <p:ext uri="{BB962C8B-B14F-4D97-AF65-F5344CB8AC3E}">
        <p14:creationId xmlns:p14="http://schemas.microsoft.com/office/powerpoint/2010/main" val="3515717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A folder is also called a directory.</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A file path describes the location of a file in a web site's folder structure.</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File paths are used when linking to external files like:</a:t>
            </a:r>
          </a:p>
          <a:p>
            <a:r>
              <a:rPr lang="en-SG" sz="1200" b="0" i="0" kern="1200" dirty="0">
                <a:solidFill>
                  <a:schemeClr val="tx1"/>
                </a:solidFill>
                <a:effectLst/>
                <a:latin typeface="+mn-lt"/>
                <a:ea typeface="+mn-ea"/>
                <a:cs typeface="+mn-cs"/>
              </a:rPr>
              <a:t>Web pages</a:t>
            </a:r>
          </a:p>
          <a:p>
            <a:r>
              <a:rPr lang="en-SG" sz="1200" b="0" i="0" kern="1200" dirty="0">
                <a:solidFill>
                  <a:schemeClr val="tx1"/>
                </a:solidFill>
                <a:effectLst/>
                <a:latin typeface="+mn-lt"/>
                <a:ea typeface="+mn-ea"/>
                <a:cs typeface="+mn-cs"/>
              </a:rPr>
              <a:t>Images</a:t>
            </a:r>
          </a:p>
          <a:p>
            <a:r>
              <a:rPr lang="en-SG" sz="1200" b="0" i="0" kern="1200" dirty="0">
                <a:solidFill>
                  <a:schemeClr val="tx1"/>
                </a:solidFill>
                <a:effectLst/>
                <a:latin typeface="+mn-lt"/>
                <a:ea typeface="+mn-ea"/>
                <a:cs typeface="+mn-cs"/>
              </a:rPr>
              <a:t>Style sheets</a:t>
            </a:r>
          </a:p>
          <a:p>
            <a:r>
              <a:rPr lang="en-SG" sz="1200" b="0" i="0" kern="1200" dirty="0" err="1">
                <a:solidFill>
                  <a:schemeClr val="tx1"/>
                </a:solidFill>
                <a:effectLst/>
                <a:latin typeface="+mn-lt"/>
                <a:ea typeface="+mn-ea"/>
                <a:cs typeface="+mn-cs"/>
              </a:rPr>
              <a:t>JavaScripts</a:t>
            </a:r>
            <a:endParaRPr lang="en-SG" sz="1200" b="0" i="0"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5"/>
          </p:nvPr>
        </p:nvSpPr>
        <p:spPr/>
        <p:txBody>
          <a:bodyPr/>
          <a:lstStyle/>
          <a:p>
            <a:fld id="{9AE9CEBA-925C-4FA5-B3D3-D0D047558080}" type="slidenum">
              <a:rPr lang="en-GB" smtClean="0"/>
              <a:t>17</a:t>
            </a:fld>
            <a:endParaRPr lang="en-GB"/>
          </a:p>
        </p:txBody>
      </p:sp>
    </p:spTree>
    <p:extLst>
      <p:ext uri="{BB962C8B-B14F-4D97-AF65-F5344CB8AC3E}">
        <p14:creationId xmlns:p14="http://schemas.microsoft.com/office/powerpoint/2010/main" val="583747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working directory refers to the current folder or directory that you are working on.</a:t>
            </a:r>
          </a:p>
        </p:txBody>
      </p:sp>
      <p:sp>
        <p:nvSpPr>
          <p:cNvPr id="4" name="Slide Number Placeholder 3"/>
          <p:cNvSpPr>
            <a:spLocks noGrp="1"/>
          </p:cNvSpPr>
          <p:nvPr>
            <p:ph type="sldNum" sz="quarter" idx="5"/>
          </p:nvPr>
        </p:nvSpPr>
        <p:spPr/>
        <p:txBody>
          <a:bodyPr/>
          <a:lstStyle/>
          <a:p>
            <a:fld id="{9AE9CEBA-925C-4FA5-B3D3-D0D047558080}" type="slidenum">
              <a:rPr lang="en-GB" smtClean="0"/>
              <a:t>18</a:t>
            </a:fld>
            <a:endParaRPr lang="en-GB"/>
          </a:p>
        </p:txBody>
      </p:sp>
    </p:spTree>
    <p:extLst>
      <p:ext uri="{BB962C8B-B14F-4D97-AF65-F5344CB8AC3E}">
        <p14:creationId xmlns:p14="http://schemas.microsoft.com/office/powerpoint/2010/main" val="2511397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An absolute file path is the full URL to a file, starting from the root drive, c: or d: drive</a:t>
            </a:r>
          </a:p>
          <a:p>
            <a:endParaRPr lang="en-SG" dirty="0"/>
          </a:p>
        </p:txBody>
      </p:sp>
      <p:sp>
        <p:nvSpPr>
          <p:cNvPr id="4" name="Slide Number Placeholder 3"/>
          <p:cNvSpPr>
            <a:spLocks noGrp="1"/>
          </p:cNvSpPr>
          <p:nvPr>
            <p:ph type="sldNum" sz="quarter" idx="5"/>
          </p:nvPr>
        </p:nvSpPr>
        <p:spPr/>
        <p:txBody>
          <a:bodyPr/>
          <a:lstStyle/>
          <a:p>
            <a:fld id="{9AE9CEBA-925C-4FA5-B3D3-D0D047558080}" type="slidenum">
              <a:rPr lang="en-GB" smtClean="0"/>
              <a:t>19</a:t>
            </a:fld>
            <a:endParaRPr lang="en-GB"/>
          </a:p>
        </p:txBody>
      </p:sp>
    </p:spTree>
    <p:extLst>
      <p:ext uri="{BB962C8B-B14F-4D97-AF65-F5344CB8AC3E}">
        <p14:creationId xmlns:p14="http://schemas.microsoft.com/office/powerpoint/2010/main" val="503224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A relative file path points to a file relative to the current page.</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In this example, </a:t>
            </a:r>
          </a:p>
          <a:p>
            <a:r>
              <a:rPr lang="en-SG" sz="1200" b="0" i="0" kern="1200" dirty="0">
                <a:solidFill>
                  <a:schemeClr val="tx1"/>
                </a:solidFill>
                <a:effectLst/>
                <a:latin typeface="+mn-lt"/>
                <a:ea typeface="+mn-ea"/>
                <a:cs typeface="+mn-cs"/>
              </a:rPr>
              <a:t>The working directory is </a:t>
            </a:r>
            <a:r>
              <a:rPr lang="en-SG" sz="1200" b="0" i="0" kern="1200" dirty="0" err="1">
                <a:solidFill>
                  <a:schemeClr val="tx1"/>
                </a:solidFill>
                <a:effectLst/>
                <a:latin typeface="+mn-lt"/>
                <a:ea typeface="+mn-ea"/>
                <a:cs typeface="+mn-cs"/>
              </a:rPr>
              <a:t>subfolder1</a:t>
            </a:r>
            <a:r>
              <a:rPr lang="en-SG" sz="1200" b="0" i="0" kern="1200" dirty="0">
                <a:solidFill>
                  <a:schemeClr val="tx1"/>
                </a:solidFill>
                <a:effectLst/>
                <a:latin typeface="+mn-lt"/>
                <a:ea typeface="+mn-ea"/>
                <a:cs typeface="+mn-cs"/>
              </a:rPr>
              <a:t>. Both file B and file C are located in </a:t>
            </a:r>
            <a:r>
              <a:rPr lang="en-SG" sz="1200" b="0" i="0" kern="1200" dirty="0" err="1">
                <a:solidFill>
                  <a:schemeClr val="tx1"/>
                </a:solidFill>
                <a:effectLst/>
                <a:latin typeface="+mn-lt"/>
                <a:ea typeface="+mn-ea"/>
                <a:cs typeface="+mn-cs"/>
              </a:rPr>
              <a:t>subfolder1</a:t>
            </a:r>
            <a:r>
              <a:rPr lang="en-SG" sz="1200" b="0" i="0" kern="1200" dirty="0">
                <a:solidFill>
                  <a:schemeClr val="tx1"/>
                </a:solidFill>
                <a:effectLst/>
                <a:latin typeface="+mn-lt"/>
                <a:ea typeface="+mn-ea"/>
                <a:cs typeface="+mn-cs"/>
              </a:rPr>
              <a:t>, i.e. same directory. Thus when working on </a:t>
            </a:r>
            <a:r>
              <a:rPr lang="en-SG" sz="1200" b="0" i="0" kern="1200" dirty="0" err="1">
                <a:solidFill>
                  <a:schemeClr val="tx1"/>
                </a:solidFill>
                <a:effectLst/>
                <a:latin typeface="+mn-lt"/>
                <a:ea typeface="+mn-ea"/>
                <a:cs typeface="+mn-cs"/>
              </a:rPr>
              <a:t>fileB</a:t>
            </a:r>
            <a:r>
              <a:rPr lang="en-SG" sz="1200" b="0" i="0" kern="1200" dirty="0">
                <a:solidFill>
                  <a:schemeClr val="tx1"/>
                </a:solidFill>
                <a:effectLst/>
                <a:latin typeface="+mn-lt"/>
                <a:ea typeface="+mn-ea"/>
                <a:cs typeface="+mn-cs"/>
              </a:rPr>
              <a:t> and you want to refer to file c, the relative path of file c is </a:t>
            </a:r>
            <a:r>
              <a:rPr lang="en-SG" sz="1200" b="0" i="0" kern="1200" dirty="0" err="1">
                <a:solidFill>
                  <a:schemeClr val="tx1"/>
                </a:solidFill>
                <a:effectLst/>
                <a:latin typeface="+mn-lt"/>
                <a:ea typeface="+mn-ea"/>
                <a:cs typeface="+mn-cs"/>
              </a:rPr>
              <a:t>filec</a:t>
            </a:r>
            <a:r>
              <a:rPr lang="en-SG" sz="1200" b="0" i="0" kern="1200" dirty="0">
                <a:solidFill>
                  <a:schemeClr val="tx1"/>
                </a:solidFill>
                <a:effectLst/>
                <a:latin typeface="+mn-lt"/>
                <a:ea typeface="+mn-ea"/>
                <a:cs typeface="+mn-cs"/>
              </a:rPr>
              <a:t>.</a:t>
            </a:r>
          </a:p>
          <a:p>
            <a:endParaRPr lang="en-SG" sz="1200" b="0" i="0"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5"/>
          </p:nvPr>
        </p:nvSpPr>
        <p:spPr/>
        <p:txBody>
          <a:bodyPr/>
          <a:lstStyle/>
          <a:p>
            <a:fld id="{9AE9CEBA-925C-4FA5-B3D3-D0D047558080}" type="slidenum">
              <a:rPr lang="en-GB" smtClean="0"/>
              <a:t>20</a:t>
            </a:fld>
            <a:endParaRPr lang="en-GB"/>
          </a:p>
        </p:txBody>
      </p:sp>
    </p:spTree>
    <p:extLst>
      <p:ext uri="{BB962C8B-B14F-4D97-AF65-F5344CB8AC3E}">
        <p14:creationId xmlns:p14="http://schemas.microsoft.com/office/powerpoint/2010/main" val="1051915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However, if when you are working on </a:t>
            </a:r>
            <a:r>
              <a:rPr lang="en-SG" dirty="0" err="1"/>
              <a:t>fileB</a:t>
            </a:r>
            <a:r>
              <a:rPr lang="en-SG" dirty="0"/>
              <a:t> and you want to refer to </a:t>
            </a:r>
            <a:r>
              <a:rPr lang="en-SG" dirty="0" err="1"/>
              <a:t>fileD</a:t>
            </a:r>
            <a:r>
              <a:rPr lang="en-SG" dirty="0"/>
              <a:t>, which is in another subfolder called </a:t>
            </a:r>
            <a:r>
              <a:rPr lang="en-SG" dirty="0" err="1"/>
              <a:t>subfolder2</a:t>
            </a:r>
            <a:r>
              <a:rPr lang="en-SG" dirty="0"/>
              <a:t>, basing on the directory structure, </a:t>
            </a:r>
          </a:p>
          <a:p>
            <a:r>
              <a:rPr lang="en-SG" dirty="0"/>
              <a:t>You need to traverse from working directory to its parent directory, then step down into the </a:t>
            </a:r>
            <a:r>
              <a:rPr lang="en-SG" dirty="0" err="1"/>
              <a:t>subfolder2</a:t>
            </a:r>
            <a:r>
              <a:rPr lang="en-SG" dirty="0"/>
              <a:t>.</a:t>
            </a:r>
          </a:p>
          <a:p>
            <a:endParaRPr lang="en-SG" dirty="0"/>
          </a:p>
          <a:p>
            <a:r>
              <a:rPr lang="en-SG" dirty="0"/>
              <a:t>To traverse up to its parent directory, use ..</a:t>
            </a:r>
          </a:p>
          <a:p>
            <a:r>
              <a:rPr lang="en-SG" dirty="0"/>
              <a:t>To step down into </a:t>
            </a:r>
            <a:r>
              <a:rPr lang="en-SG" dirty="0" err="1"/>
              <a:t>subfolder2</a:t>
            </a:r>
            <a:r>
              <a:rPr lang="en-SG" dirty="0"/>
              <a:t>, use /</a:t>
            </a:r>
            <a:r>
              <a:rPr lang="en-SG" dirty="0" err="1"/>
              <a:t>subfolder2</a:t>
            </a:r>
            <a:endParaRPr lang="en-SG" dirty="0"/>
          </a:p>
          <a:p>
            <a:endParaRPr lang="en-SG" dirty="0"/>
          </a:p>
          <a:p>
            <a:r>
              <a:rPr lang="en-SG" dirty="0"/>
              <a:t>Thus the relative path for </a:t>
            </a:r>
            <a:r>
              <a:rPr lang="en-SG" dirty="0" err="1"/>
              <a:t>fild</a:t>
            </a:r>
            <a:r>
              <a:rPr lang="en-SG" dirty="0"/>
              <a:t> d will be ../</a:t>
            </a:r>
            <a:r>
              <a:rPr lang="en-SG" dirty="0" err="1"/>
              <a:t>subfolder2</a:t>
            </a:r>
            <a:r>
              <a:rPr lang="en-SG" dirty="0"/>
              <a:t>/filed. </a:t>
            </a:r>
          </a:p>
        </p:txBody>
      </p:sp>
      <p:sp>
        <p:nvSpPr>
          <p:cNvPr id="4" name="Slide Number Placeholder 3"/>
          <p:cNvSpPr>
            <a:spLocks noGrp="1"/>
          </p:cNvSpPr>
          <p:nvPr>
            <p:ph type="sldNum" sz="quarter" idx="5"/>
          </p:nvPr>
        </p:nvSpPr>
        <p:spPr/>
        <p:txBody>
          <a:bodyPr/>
          <a:lstStyle/>
          <a:p>
            <a:fld id="{9AE9CEBA-925C-4FA5-B3D3-D0D047558080}" type="slidenum">
              <a:rPr lang="en-GB" smtClean="0"/>
              <a:t>21</a:t>
            </a:fld>
            <a:endParaRPr lang="en-GB"/>
          </a:p>
        </p:txBody>
      </p:sp>
    </p:spTree>
    <p:extLst>
      <p:ext uri="{BB962C8B-B14F-4D97-AF65-F5344CB8AC3E}">
        <p14:creationId xmlns:p14="http://schemas.microsoft.com/office/powerpoint/2010/main" val="2089679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the basic HTML document structure.</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All HTML documents must start with a document type declaration: &lt;!DOCTYPE html&gt;. The &lt;!DOCTYPE&gt; declaration represents the document type, and helps browsers to display web pages correctly.</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HTML document itself begins with &lt;html&gt; and ends with &lt;/html&gt;.</a:t>
            </a:r>
          </a:p>
          <a:p>
            <a:r>
              <a:rPr lang="en-SG" sz="1200" b="0" i="0" kern="1200" dirty="0">
                <a:solidFill>
                  <a:schemeClr val="tx1"/>
                </a:solidFill>
                <a:effectLst/>
                <a:latin typeface="+mn-lt"/>
                <a:ea typeface="+mn-ea"/>
                <a:cs typeface="+mn-cs"/>
              </a:rPr>
              <a:t>The visible part of the HTML document is between &lt;body&gt; and &lt;/body&gt;.</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&lt;head&gt; element contains meta information about the document</a:t>
            </a:r>
          </a:p>
          <a:p>
            <a:r>
              <a:rPr lang="en-SG" sz="1200" b="0" i="0" kern="1200" dirty="0">
                <a:solidFill>
                  <a:schemeClr val="tx1"/>
                </a:solidFill>
                <a:effectLst/>
                <a:latin typeface="+mn-lt"/>
                <a:ea typeface="+mn-ea"/>
                <a:cs typeface="+mn-cs"/>
              </a:rPr>
              <a:t>The &lt;title&gt; element specifies a title for the document</a:t>
            </a:r>
          </a:p>
          <a:p>
            <a:endParaRPr lang="en-SG" sz="1200" b="0" i="0" kern="1200" dirty="0">
              <a:solidFill>
                <a:schemeClr val="tx1"/>
              </a:solidFill>
              <a:effectLst/>
              <a:latin typeface="+mn-lt"/>
              <a:ea typeface="+mn-ea"/>
              <a:cs typeface="+mn-cs"/>
            </a:endParaRPr>
          </a:p>
          <a:p>
            <a:endParaRPr lang="en-SG" sz="1200" b="0" i="0" kern="1200" dirty="0">
              <a:solidFill>
                <a:schemeClr val="tx1"/>
              </a:solidFill>
              <a:effectLst/>
              <a:latin typeface="+mn-lt"/>
              <a:ea typeface="+mn-ea"/>
              <a:cs typeface="+mn-cs"/>
            </a:endParaRPr>
          </a:p>
          <a:p>
            <a:endParaRPr lang="en-SG" sz="1200" b="0" i="0"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5"/>
          </p:nvPr>
        </p:nvSpPr>
        <p:spPr/>
        <p:txBody>
          <a:bodyPr/>
          <a:lstStyle/>
          <a:p>
            <a:fld id="{9AE9CEBA-925C-4FA5-B3D3-D0D047558080}" type="slidenum">
              <a:rPr lang="en-GB" smtClean="0"/>
              <a:t>3</a:t>
            </a:fld>
            <a:endParaRPr lang="en-GB"/>
          </a:p>
        </p:txBody>
      </p:sp>
    </p:spTree>
    <p:extLst>
      <p:ext uri="{BB962C8B-B14F-4D97-AF65-F5344CB8AC3E}">
        <p14:creationId xmlns:p14="http://schemas.microsoft.com/office/powerpoint/2010/main" val="2129818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a:p>
            <a:r>
              <a:rPr lang="en-SG" dirty="0"/>
              <a:t>To reference file A, You need to traverse from working directory up 2 level to its parent directory, then step down into the </a:t>
            </a:r>
            <a:r>
              <a:rPr lang="en-SG" dirty="0" err="1"/>
              <a:t>folder2</a:t>
            </a:r>
            <a:r>
              <a:rPr lang="en-SG" dirty="0"/>
              <a:t>.</a:t>
            </a:r>
          </a:p>
          <a:p>
            <a:endParaRPr lang="en-SG" dirty="0"/>
          </a:p>
          <a:p>
            <a:r>
              <a:rPr lang="en-SG" dirty="0"/>
              <a:t>Thus the relative path for </a:t>
            </a:r>
            <a:r>
              <a:rPr lang="en-SG" dirty="0" err="1"/>
              <a:t>fild</a:t>
            </a:r>
            <a:r>
              <a:rPr lang="en-SG" dirty="0"/>
              <a:t> a will be ../../</a:t>
            </a:r>
            <a:r>
              <a:rPr lang="en-SG" dirty="0" err="1"/>
              <a:t>folder2</a:t>
            </a:r>
            <a:r>
              <a:rPr lang="en-SG" dirty="0"/>
              <a:t>/</a:t>
            </a:r>
            <a:r>
              <a:rPr lang="en-SG" dirty="0" err="1"/>
              <a:t>fileA</a:t>
            </a:r>
            <a:r>
              <a:rPr lang="en-SG" dirty="0"/>
              <a:t>. </a:t>
            </a:r>
          </a:p>
          <a:p>
            <a:endParaRPr lang="en-SG" dirty="0"/>
          </a:p>
        </p:txBody>
      </p:sp>
      <p:sp>
        <p:nvSpPr>
          <p:cNvPr id="4" name="Slide Number Placeholder 3"/>
          <p:cNvSpPr>
            <a:spLocks noGrp="1"/>
          </p:cNvSpPr>
          <p:nvPr>
            <p:ph type="sldNum" sz="quarter" idx="5"/>
          </p:nvPr>
        </p:nvSpPr>
        <p:spPr/>
        <p:txBody>
          <a:bodyPr/>
          <a:lstStyle/>
          <a:p>
            <a:fld id="{9AE9CEBA-925C-4FA5-B3D3-D0D047558080}" type="slidenum">
              <a:rPr lang="en-GB" smtClean="0"/>
              <a:t>22</a:t>
            </a:fld>
            <a:endParaRPr lang="en-GB"/>
          </a:p>
        </p:txBody>
      </p:sp>
    </p:spTree>
    <p:extLst>
      <p:ext uri="{BB962C8B-B14F-4D97-AF65-F5344CB8AC3E}">
        <p14:creationId xmlns:p14="http://schemas.microsoft.com/office/powerpoint/2010/main" val="2765083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Hyperlinks are important in a html document. </a:t>
            </a:r>
            <a:r>
              <a:rPr lang="en-SG" sz="1200" b="0" i="0" kern="1200" dirty="0">
                <a:solidFill>
                  <a:schemeClr val="tx1"/>
                </a:solidFill>
                <a:effectLst/>
                <a:latin typeface="+mn-lt"/>
                <a:ea typeface="+mn-ea"/>
                <a:cs typeface="+mn-cs"/>
              </a:rPr>
              <a:t>You can click on a hyperlink and jump to another page.</a:t>
            </a:r>
            <a:endParaRPr lang="en-SG" dirty="0"/>
          </a:p>
          <a:p>
            <a:r>
              <a:rPr lang="en-SG" dirty="0"/>
              <a:t>When you move your mouse over a link, it mouse pointer changes into a small hand.</a:t>
            </a:r>
          </a:p>
          <a:p>
            <a:endParaRPr lang="en-SG" dirty="0"/>
          </a:p>
          <a:p>
            <a:r>
              <a:rPr lang="en-SG" sz="1200" b="0" i="0" kern="1200" dirty="0">
                <a:solidFill>
                  <a:schemeClr val="tx1"/>
                </a:solidFill>
                <a:effectLst/>
                <a:latin typeface="+mn-lt"/>
                <a:ea typeface="+mn-ea"/>
                <a:cs typeface="+mn-cs"/>
              </a:rPr>
              <a:t>A hyperlink does not have to be text. It can be an image which when you click on it, it brings you to a new page.</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Hyperlinks are usually displayed as underlined and in a different </a:t>
            </a:r>
            <a:r>
              <a:rPr lang="en-SG" sz="1200" b="0" i="0" kern="1200" dirty="0" err="1">
                <a:solidFill>
                  <a:schemeClr val="tx1"/>
                </a:solidFill>
                <a:effectLst/>
                <a:latin typeface="+mn-lt"/>
                <a:ea typeface="+mn-ea"/>
                <a:cs typeface="+mn-cs"/>
              </a:rPr>
              <a:t>color</a:t>
            </a:r>
            <a:r>
              <a:rPr lang="en-SG" sz="1200" b="0" i="0" kern="1200" dirty="0">
                <a:solidFill>
                  <a:schemeClr val="tx1"/>
                </a:solidFill>
                <a:effectLst/>
                <a:latin typeface="+mn-lt"/>
                <a:ea typeface="+mn-ea"/>
                <a:cs typeface="+mn-cs"/>
              </a:rPr>
              <a:t>.</a:t>
            </a:r>
            <a:endParaRPr lang="en-SG" dirty="0"/>
          </a:p>
        </p:txBody>
      </p:sp>
      <p:sp>
        <p:nvSpPr>
          <p:cNvPr id="4" name="Slide Number Placeholder 3"/>
          <p:cNvSpPr>
            <a:spLocks noGrp="1"/>
          </p:cNvSpPr>
          <p:nvPr>
            <p:ph type="sldNum" sz="quarter" idx="10"/>
          </p:nvPr>
        </p:nvSpPr>
        <p:spPr/>
        <p:txBody>
          <a:bodyPr/>
          <a:lstStyle/>
          <a:p>
            <a:fld id="{55A691F7-CCAD-4F18-9850-A3CB64AFA16D}" type="slidenum">
              <a:rPr lang="en-SG" smtClean="0">
                <a:solidFill>
                  <a:prstClr val="black"/>
                </a:solidFill>
              </a:rPr>
              <a:pPr/>
              <a:t>23</a:t>
            </a:fld>
            <a:endParaRPr lang="en-SG">
              <a:solidFill>
                <a:prstClr val="black"/>
              </a:solidFill>
            </a:endParaRPr>
          </a:p>
        </p:txBody>
      </p:sp>
    </p:spTree>
    <p:extLst>
      <p:ext uri="{BB962C8B-B14F-4D97-AF65-F5344CB8AC3E}">
        <p14:creationId xmlns:p14="http://schemas.microsoft.com/office/powerpoint/2010/main" val="41338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Hyperlinks are defined with the </a:t>
            </a:r>
            <a:r>
              <a:rPr lang="en-SG" dirty="0"/>
              <a:t>&lt;a&gt;</a:t>
            </a:r>
            <a:r>
              <a:rPr lang="en-SG" sz="1200" b="0" i="0" kern="1200" dirty="0">
                <a:solidFill>
                  <a:schemeClr val="tx1"/>
                </a:solidFill>
                <a:effectLst/>
                <a:latin typeface="+mn-lt"/>
                <a:ea typeface="+mn-ea"/>
                <a:cs typeface="+mn-cs"/>
              </a:rPr>
              <a:t> tag:</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a:t>
            </a:r>
            <a:r>
              <a:rPr lang="en-SG" dirty="0" err="1"/>
              <a:t>href</a:t>
            </a:r>
            <a:r>
              <a:rPr lang="en-SG" sz="1200" b="0" i="0" kern="1200" dirty="0">
                <a:solidFill>
                  <a:schemeClr val="tx1"/>
                </a:solidFill>
                <a:effectLst/>
                <a:latin typeface="+mn-lt"/>
                <a:ea typeface="+mn-ea"/>
                <a:cs typeface="+mn-cs"/>
              </a:rPr>
              <a:t> attribute specifies the destination address of the link.</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target attribute specifies where to open the linked document.</a:t>
            </a:r>
          </a:p>
          <a:p>
            <a:r>
              <a:rPr lang="en-SG" sz="1200" b="0" i="0" kern="1200" dirty="0">
                <a:solidFill>
                  <a:schemeClr val="tx1"/>
                </a:solidFill>
                <a:effectLst/>
                <a:latin typeface="+mn-lt"/>
                <a:ea typeface="+mn-ea"/>
                <a:cs typeface="+mn-cs"/>
              </a:rPr>
              <a:t>_blank - will load the new or linked document in a new window or tab</a:t>
            </a:r>
          </a:p>
          <a:p>
            <a:r>
              <a:rPr lang="en-SG" sz="1200" b="0" i="0" kern="1200" dirty="0">
                <a:solidFill>
                  <a:schemeClr val="tx1"/>
                </a:solidFill>
                <a:effectLst/>
                <a:latin typeface="+mn-lt"/>
                <a:ea typeface="+mn-ea"/>
                <a:cs typeface="+mn-cs"/>
              </a:rPr>
              <a:t>_self -will open the linked document in the same window/tab as it was clicked (this is the default behaviour )</a:t>
            </a:r>
          </a:p>
        </p:txBody>
      </p:sp>
      <p:sp>
        <p:nvSpPr>
          <p:cNvPr id="4" name="Slide Number Placeholder 3"/>
          <p:cNvSpPr>
            <a:spLocks noGrp="1"/>
          </p:cNvSpPr>
          <p:nvPr>
            <p:ph type="sldNum" sz="quarter" idx="10"/>
          </p:nvPr>
        </p:nvSpPr>
        <p:spPr/>
        <p:txBody>
          <a:bodyPr/>
          <a:lstStyle/>
          <a:p>
            <a:fld id="{55A691F7-CCAD-4F18-9850-A3CB64AFA16D}" type="slidenum">
              <a:rPr lang="en-SG" smtClean="0">
                <a:solidFill>
                  <a:prstClr val="black"/>
                </a:solidFill>
              </a:rPr>
              <a:pPr/>
              <a:t>24</a:t>
            </a:fld>
            <a:endParaRPr lang="en-SG">
              <a:solidFill>
                <a:prstClr val="black"/>
              </a:solidFill>
            </a:endParaRPr>
          </a:p>
        </p:txBody>
      </p:sp>
    </p:spTree>
    <p:extLst>
      <p:ext uri="{BB962C8B-B14F-4D97-AF65-F5344CB8AC3E}">
        <p14:creationId xmlns:p14="http://schemas.microsoft.com/office/powerpoint/2010/main" val="2119457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The </a:t>
            </a:r>
            <a:r>
              <a:rPr lang="en-SG" sz="1200" b="1" i="0" kern="1200" dirty="0">
                <a:solidFill>
                  <a:schemeClr val="tx1"/>
                </a:solidFill>
                <a:effectLst/>
                <a:latin typeface="+mn-lt"/>
                <a:ea typeface="+mn-ea"/>
                <a:cs typeface="+mn-cs"/>
              </a:rPr>
              <a:t>link text</a:t>
            </a:r>
            <a:r>
              <a:rPr lang="en-SG" sz="1200" b="0" i="0" kern="1200" dirty="0">
                <a:solidFill>
                  <a:schemeClr val="tx1"/>
                </a:solidFill>
                <a:effectLst/>
                <a:latin typeface="+mn-lt"/>
                <a:ea typeface="+mn-ea"/>
                <a:cs typeface="+mn-cs"/>
              </a:rPr>
              <a:t> is the visible part presented to the user, e.g. User See This Text is visible.</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Clicking on this link text will send you to the destination of the link, which can be an external website, or another page within the website, or other resources such as email system, an image, a audio or video.</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It is common to use images as links. Replace the link text with the </a:t>
            </a:r>
            <a:r>
              <a:rPr lang="en-SG" sz="1200" b="0" i="0" kern="1200" dirty="0" err="1">
                <a:solidFill>
                  <a:schemeClr val="tx1"/>
                </a:solidFill>
                <a:effectLst/>
                <a:latin typeface="+mn-lt"/>
                <a:ea typeface="+mn-ea"/>
                <a:cs typeface="+mn-cs"/>
              </a:rPr>
              <a:t>img</a:t>
            </a:r>
            <a:r>
              <a:rPr lang="en-SG" sz="1200" b="0" i="0" kern="1200" dirty="0">
                <a:solidFill>
                  <a:schemeClr val="tx1"/>
                </a:solidFill>
                <a:effectLst/>
                <a:latin typeface="+mn-lt"/>
                <a:ea typeface="+mn-ea"/>
                <a:cs typeface="+mn-cs"/>
              </a:rPr>
              <a:t> element</a:t>
            </a:r>
          </a:p>
          <a:p>
            <a:endParaRPr lang="en-SG" dirty="0"/>
          </a:p>
        </p:txBody>
      </p:sp>
      <p:sp>
        <p:nvSpPr>
          <p:cNvPr id="4" name="Slide Number Placeholder 3"/>
          <p:cNvSpPr>
            <a:spLocks noGrp="1"/>
          </p:cNvSpPr>
          <p:nvPr>
            <p:ph type="sldNum" sz="quarter" idx="5"/>
          </p:nvPr>
        </p:nvSpPr>
        <p:spPr/>
        <p:txBody>
          <a:bodyPr/>
          <a:lstStyle/>
          <a:p>
            <a:fld id="{9AE9CEBA-925C-4FA5-B3D3-D0D047558080}" type="slidenum">
              <a:rPr lang="en-GB" smtClean="0"/>
              <a:t>25</a:t>
            </a:fld>
            <a:endParaRPr lang="en-GB"/>
          </a:p>
        </p:txBody>
      </p:sp>
    </p:spTree>
    <p:extLst>
      <p:ext uri="{BB962C8B-B14F-4D97-AF65-F5344CB8AC3E}">
        <p14:creationId xmlns:p14="http://schemas.microsoft.com/office/powerpoint/2010/main" val="2912750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example shows that when clicking on the link text Visit NYP, it will open the </a:t>
            </a:r>
            <a:r>
              <a:rPr lang="en-SG" dirty="0" err="1"/>
              <a:t>nyp</a:t>
            </a:r>
            <a:r>
              <a:rPr lang="en-SG" dirty="0"/>
              <a:t> website </a:t>
            </a:r>
            <a:r>
              <a:rPr lang="en-SG" dirty="0" err="1"/>
              <a:t>www.nyp.edu.sg</a:t>
            </a:r>
            <a:r>
              <a:rPr lang="en-SG" dirty="0"/>
              <a:t>, and in a new browser tab.</a:t>
            </a:r>
          </a:p>
        </p:txBody>
      </p:sp>
      <p:sp>
        <p:nvSpPr>
          <p:cNvPr id="4" name="Slide Number Placeholder 3"/>
          <p:cNvSpPr>
            <a:spLocks noGrp="1"/>
          </p:cNvSpPr>
          <p:nvPr>
            <p:ph type="sldNum" sz="quarter" idx="5"/>
          </p:nvPr>
        </p:nvSpPr>
        <p:spPr/>
        <p:txBody>
          <a:bodyPr/>
          <a:lstStyle/>
          <a:p>
            <a:fld id="{9AE9CEBA-925C-4FA5-B3D3-D0D047558080}" type="slidenum">
              <a:rPr lang="en-GB" smtClean="0"/>
              <a:t>26</a:t>
            </a:fld>
            <a:endParaRPr lang="en-GB"/>
          </a:p>
        </p:txBody>
      </p:sp>
    </p:spTree>
    <p:extLst>
      <p:ext uri="{BB962C8B-B14F-4D97-AF65-F5344CB8AC3E}">
        <p14:creationId xmlns:p14="http://schemas.microsoft.com/office/powerpoint/2010/main" val="536718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HTML bookmarks are used to allow readers to jump to specific parts of a Web page.</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Bookmarks can be useful if a webpage is very long.</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first create the bookmark at the p tag – the bookmark is named tips.</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When the a link is clicked, the browser will display the content at the bookmark.</a:t>
            </a:r>
          </a:p>
          <a:p>
            <a:endParaRPr lang="en-SG" dirty="0"/>
          </a:p>
        </p:txBody>
      </p:sp>
      <p:sp>
        <p:nvSpPr>
          <p:cNvPr id="4" name="Slide Number Placeholder 3"/>
          <p:cNvSpPr>
            <a:spLocks noGrp="1"/>
          </p:cNvSpPr>
          <p:nvPr>
            <p:ph type="sldNum" sz="quarter" idx="5"/>
          </p:nvPr>
        </p:nvSpPr>
        <p:spPr/>
        <p:txBody>
          <a:bodyPr/>
          <a:lstStyle/>
          <a:p>
            <a:fld id="{9AE9CEBA-925C-4FA5-B3D3-D0D047558080}" type="slidenum">
              <a:rPr lang="en-GB" smtClean="0"/>
              <a:t>27</a:t>
            </a:fld>
            <a:endParaRPr lang="en-GB"/>
          </a:p>
        </p:txBody>
      </p:sp>
    </p:spTree>
    <p:extLst>
      <p:ext uri="{BB962C8B-B14F-4D97-AF65-F5344CB8AC3E}">
        <p14:creationId xmlns:p14="http://schemas.microsoft.com/office/powerpoint/2010/main" val="3240800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These hyperlinks brings you to another web page.</a:t>
            </a:r>
          </a:p>
          <a:p>
            <a:r>
              <a:rPr lang="en-SG" dirty="0"/>
              <a:t>Take note that relative path is used in the first example.</a:t>
            </a:r>
          </a:p>
        </p:txBody>
      </p:sp>
      <p:sp>
        <p:nvSpPr>
          <p:cNvPr id="4" name="Slide Number Placeholder 3"/>
          <p:cNvSpPr>
            <a:spLocks noGrp="1"/>
          </p:cNvSpPr>
          <p:nvPr>
            <p:ph type="sldNum" sz="quarter" idx="5"/>
          </p:nvPr>
        </p:nvSpPr>
        <p:spPr/>
        <p:txBody>
          <a:bodyPr/>
          <a:lstStyle/>
          <a:p>
            <a:fld id="{9AE9CEBA-925C-4FA5-B3D3-D0D047558080}" type="slidenum">
              <a:rPr lang="en-GB" smtClean="0"/>
              <a:t>28</a:t>
            </a:fld>
            <a:endParaRPr lang="en-GB"/>
          </a:p>
        </p:txBody>
      </p:sp>
    </p:spTree>
    <p:extLst>
      <p:ext uri="{BB962C8B-B14F-4D97-AF65-F5344CB8AC3E}">
        <p14:creationId xmlns:p14="http://schemas.microsoft.com/office/powerpoint/2010/main" val="2436687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this example, a bookmark called shooting is created.</a:t>
            </a:r>
          </a:p>
          <a:p>
            <a:endParaRPr lang="en-SG" dirty="0"/>
          </a:p>
          <a:p>
            <a:r>
              <a:rPr lang="en-SG" sz="1200" b="0" i="0" kern="1200" dirty="0">
                <a:solidFill>
                  <a:schemeClr val="tx1"/>
                </a:solidFill>
                <a:effectLst/>
                <a:latin typeface="+mn-lt"/>
                <a:ea typeface="+mn-ea"/>
                <a:cs typeface="+mn-cs"/>
              </a:rPr>
              <a:t>When the link is clicked, the page will jump to the paragraph bookmarked as shooting </a:t>
            </a:r>
            <a:endParaRPr lang="en-SG" dirty="0"/>
          </a:p>
        </p:txBody>
      </p:sp>
      <p:sp>
        <p:nvSpPr>
          <p:cNvPr id="4" name="Slide Number Placeholder 3"/>
          <p:cNvSpPr>
            <a:spLocks noGrp="1"/>
          </p:cNvSpPr>
          <p:nvPr>
            <p:ph type="sldNum" sz="quarter" idx="10"/>
          </p:nvPr>
        </p:nvSpPr>
        <p:spPr/>
        <p:txBody>
          <a:bodyPr/>
          <a:lstStyle/>
          <a:p>
            <a:fld id="{55A691F7-CCAD-4F18-9850-A3CB64AFA16D}" type="slidenum">
              <a:rPr lang="en-SG" smtClean="0">
                <a:solidFill>
                  <a:prstClr val="black"/>
                </a:solidFill>
              </a:rPr>
              <a:pPr/>
              <a:t>29</a:t>
            </a:fld>
            <a:endParaRPr lang="en-SG">
              <a:solidFill>
                <a:prstClr val="black"/>
              </a:solidFill>
            </a:endParaRPr>
          </a:p>
        </p:txBody>
      </p:sp>
    </p:spTree>
    <p:extLst>
      <p:ext uri="{BB962C8B-B14F-4D97-AF65-F5344CB8AC3E}">
        <p14:creationId xmlns:p14="http://schemas.microsoft.com/office/powerpoint/2010/main" val="1505663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When an email hyperlink is clicked, the email application will be launched.</a:t>
            </a:r>
          </a:p>
          <a:p>
            <a:endParaRPr lang="en-SG" dirty="0"/>
          </a:p>
        </p:txBody>
      </p:sp>
      <p:sp>
        <p:nvSpPr>
          <p:cNvPr id="4" name="Slide Number Placeholder 3"/>
          <p:cNvSpPr>
            <a:spLocks noGrp="1"/>
          </p:cNvSpPr>
          <p:nvPr>
            <p:ph type="sldNum" sz="quarter" idx="5"/>
          </p:nvPr>
        </p:nvSpPr>
        <p:spPr/>
        <p:txBody>
          <a:bodyPr/>
          <a:lstStyle/>
          <a:p>
            <a:fld id="{9AE9CEBA-925C-4FA5-B3D3-D0D047558080}" type="slidenum">
              <a:rPr lang="en-GB" smtClean="0"/>
              <a:t>30</a:t>
            </a:fld>
            <a:endParaRPr lang="en-GB"/>
          </a:p>
        </p:txBody>
      </p:sp>
    </p:spTree>
    <p:extLst>
      <p:ext uri="{BB962C8B-B14F-4D97-AF65-F5344CB8AC3E}">
        <p14:creationId xmlns:p14="http://schemas.microsoft.com/office/powerpoint/2010/main" val="2435631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Navigation tag is used to group all the hyperlinks in the page</a:t>
            </a:r>
          </a:p>
          <a:p>
            <a:endParaRPr lang="en-SG" dirty="0"/>
          </a:p>
          <a:p>
            <a:r>
              <a:rPr lang="en-SG" sz="1200" b="0" i="0" kern="1200" dirty="0">
                <a:solidFill>
                  <a:schemeClr val="tx1"/>
                </a:solidFill>
                <a:effectLst/>
                <a:latin typeface="+mn-lt"/>
                <a:ea typeface="+mn-ea"/>
                <a:cs typeface="+mn-cs"/>
              </a:rPr>
              <a:t>Browsers, such as screen readers for disabled users, can use this element to determine whether to omit the initial rendering of this content.</a:t>
            </a:r>
            <a:endParaRPr lang="en-SG" dirty="0"/>
          </a:p>
        </p:txBody>
      </p:sp>
      <p:sp>
        <p:nvSpPr>
          <p:cNvPr id="4" name="Slide Number Placeholder 3"/>
          <p:cNvSpPr>
            <a:spLocks noGrp="1"/>
          </p:cNvSpPr>
          <p:nvPr>
            <p:ph type="sldNum" sz="quarter" idx="5"/>
          </p:nvPr>
        </p:nvSpPr>
        <p:spPr/>
        <p:txBody>
          <a:bodyPr/>
          <a:lstStyle/>
          <a:p>
            <a:fld id="{9AE9CEBA-925C-4FA5-B3D3-D0D047558080}" type="slidenum">
              <a:rPr lang="en-GB" smtClean="0"/>
              <a:t>32</a:t>
            </a:fld>
            <a:endParaRPr lang="en-GB"/>
          </a:p>
        </p:txBody>
      </p:sp>
    </p:spTree>
    <p:extLst>
      <p:ext uri="{BB962C8B-B14F-4D97-AF65-F5344CB8AC3E}">
        <p14:creationId xmlns:p14="http://schemas.microsoft.com/office/powerpoint/2010/main" val="415570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the web page document structure.</a:t>
            </a:r>
          </a:p>
          <a:p>
            <a:endParaRPr lang="en-SG" dirty="0"/>
          </a:p>
          <a:p>
            <a:r>
              <a:rPr lang="en-SG" dirty="0"/>
              <a:t>As mentioned earlier, a html document will have 2 main section head and body.</a:t>
            </a:r>
          </a:p>
          <a:p>
            <a:endParaRPr lang="en-SG" dirty="0"/>
          </a:p>
          <a:p>
            <a:r>
              <a:rPr lang="en-SG" dirty="0"/>
              <a:t>And within the body, it can </a:t>
            </a:r>
            <a:r>
              <a:rPr lang="fr-FR" sz="1200" b="0" i="0" kern="1200" dirty="0" err="1">
                <a:solidFill>
                  <a:schemeClr val="tx1"/>
                </a:solidFill>
                <a:effectLst/>
                <a:latin typeface="+mn-lt"/>
                <a:ea typeface="+mn-ea"/>
                <a:cs typeface="+mn-cs"/>
              </a:rPr>
              <a:t>contain</a:t>
            </a:r>
            <a:r>
              <a:rPr lang="fr-FR" sz="1200" b="0" i="0" kern="1200" dirty="0">
                <a:solidFill>
                  <a:schemeClr val="tx1"/>
                </a:solidFill>
                <a:effectLst/>
                <a:latin typeface="+mn-lt"/>
                <a:ea typeface="+mn-ea"/>
                <a:cs typeface="+mn-cs"/>
              </a:rPr>
              <a:t> the visible page content, </a:t>
            </a:r>
            <a:r>
              <a:rPr lang="fr-FR" sz="1200" b="0" i="0" kern="1200" dirty="0" err="1">
                <a:solidFill>
                  <a:schemeClr val="tx1"/>
                </a:solidFill>
                <a:effectLst/>
                <a:latin typeface="+mn-lt"/>
                <a:ea typeface="+mn-ea"/>
                <a:cs typeface="+mn-cs"/>
              </a:rPr>
              <a:t>so</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you</a:t>
            </a:r>
            <a:r>
              <a:rPr lang="fr-FR" sz="1200" b="0" i="0" kern="1200" dirty="0">
                <a:solidFill>
                  <a:schemeClr val="tx1"/>
                </a:solidFill>
                <a:effectLst/>
                <a:latin typeface="+mn-lt"/>
                <a:ea typeface="+mn-ea"/>
                <a:cs typeface="+mn-cs"/>
              </a:rPr>
              <a:t> can </a:t>
            </a:r>
            <a:r>
              <a:rPr lang="fr-FR" sz="1200" b="0" i="0" kern="1200" dirty="0" err="1">
                <a:solidFill>
                  <a:schemeClr val="tx1"/>
                </a:solidFill>
                <a:effectLst/>
                <a:latin typeface="+mn-lt"/>
                <a:ea typeface="+mn-ea"/>
                <a:cs typeface="+mn-cs"/>
              </a:rPr>
              <a:t>find</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elements</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such</a:t>
            </a:r>
            <a:r>
              <a:rPr lang="fr-FR" sz="1200" b="0" i="0" kern="1200" dirty="0">
                <a:solidFill>
                  <a:schemeClr val="tx1"/>
                </a:solidFill>
                <a:effectLst/>
                <a:latin typeface="+mn-lt"/>
                <a:ea typeface="+mn-ea"/>
                <a:cs typeface="+mn-cs"/>
              </a:rPr>
              <a:t> as </a:t>
            </a:r>
            <a:r>
              <a:rPr lang="fr-FR" sz="1200" b="0" i="0" kern="1200" dirty="0" err="1">
                <a:solidFill>
                  <a:schemeClr val="tx1"/>
                </a:solidFill>
                <a:effectLst/>
                <a:latin typeface="+mn-lt"/>
                <a:ea typeface="+mn-ea"/>
                <a:cs typeface="+mn-cs"/>
              </a:rPr>
              <a:t>heading</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paragraph</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list</a:t>
            </a:r>
            <a:r>
              <a:rPr lang="fr-FR" sz="1200" b="0" i="0" kern="1200" dirty="0">
                <a:solidFill>
                  <a:schemeClr val="tx1"/>
                </a:solidFill>
                <a:effectLst/>
                <a:latin typeface="+mn-lt"/>
                <a:ea typeface="+mn-ea"/>
                <a:cs typeface="+mn-cs"/>
              </a:rPr>
              <a:t>, tables, </a:t>
            </a:r>
            <a:r>
              <a:rPr lang="fr-FR" sz="1200" b="0" i="0" kern="1200" dirty="0" err="1">
                <a:solidFill>
                  <a:schemeClr val="tx1"/>
                </a:solidFill>
                <a:effectLst/>
                <a:latin typeface="+mn-lt"/>
                <a:ea typeface="+mn-ea"/>
                <a:cs typeface="+mn-cs"/>
              </a:rPr>
              <a:t>form</a:t>
            </a:r>
            <a:r>
              <a:rPr lang="fr-FR" sz="1200" b="0" i="0" kern="1200" dirty="0">
                <a:solidFill>
                  <a:schemeClr val="tx1"/>
                </a:solidFill>
                <a:effectLst/>
                <a:latin typeface="+mn-lt"/>
                <a:ea typeface="+mn-ea"/>
                <a:cs typeface="+mn-cs"/>
              </a:rPr>
              <a:t> and </a:t>
            </a:r>
            <a:r>
              <a:rPr lang="fr-FR" sz="1200" b="0" i="0" kern="1200" dirty="0" err="1">
                <a:solidFill>
                  <a:schemeClr val="tx1"/>
                </a:solidFill>
                <a:effectLst/>
                <a:latin typeface="+mn-lt"/>
                <a:ea typeface="+mn-ea"/>
                <a:cs typeface="+mn-cs"/>
              </a:rPr>
              <a:t>so</a:t>
            </a:r>
            <a:r>
              <a:rPr lang="fr-FR" sz="1200" b="0" i="0" kern="1200" dirty="0">
                <a:solidFill>
                  <a:schemeClr val="tx1"/>
                </a:solidFill>
                <a:effectLst/>
                <a:latin typeface="+mn-lt"/>
                <a:ea typeface="+mn-ea"/>
                <a:cs typeface="+mn-cs"/>
              </a:rPr>
              <a:t> on..</a:t>
            </a:r>
            <a:endParaRPr lang="en-SG" dirty="0"/>
          </a:p>
        </p:txBody>
      </p:sp>
      <p:sp>
        <p:nvSpPr>
          <p:cNvPr id="4" name="Slide Number Placeholder 3"/>
          <p:cNvSpPr>
            <a:spLocks noGrp="1"/>
          </p:cNvSpPr>
          <p:nvPr>
            <p:ph type="sldNum" sz="quarter" idx="5"/>
          </p:nvPr>
        </p:nvSpPr>
        <p:spPr/>
        <p:txBody>
          <a:bodyPr/>
          <a:lstStyle/>
          <a:p>
            <a:fld id="{9AE9CEBA-925C-4FA5-B3D3-D0D047558080}" type="slidenum">
              <a:rPr lang="en-GB" smtClean="0"/>
              <a:t>4</a:t>
            </a:fld>
            <a:endParaRPr lang="en-GB"/>
          </a:p>
        </p:txBody>
      </p:sp>
    </p:spTree>
    <p:extLst>
      <p:ext uri="{BB962C8B-B14F-4D97-AF65-F5344CB8AC3E}">
        <p14:creationId xmlns:p14="http://schemas.microsoft.com/office/powerpoint/2010/main" val="3530157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Some of your website contents may be images, or you may use images to enhance your user’s experience or use image as illustration.</a:t>
            </a:r>
          </a:p>
        </p:txBody>
      </p:sp>
      <p:sp>
        <p:nvSpPr>
          <p:cNvPr id="4" name="Slide Number Placeholder 3"/>
          <p:cNvSpPr>
            <a:spLocks noGrp="1"/>
          </p:cNvSpPr>
          <p:nvPr>
            <p:ph type="sldNum" sz="quarter" idx="5"/>
          </p:nvPr>
        </p:nvSpPr>
        <p:spPr/>
        <p:txBody>
          <a:bodyPr/>
          <a:lstStyle/>
          <a:p>
            <a:fld id="{9AE9CEBA-925C-4FA5-B3D3-D0D047558080}" type="slidenum">
              <a:rPr lang="en-GB" smtClean="0"/>
              <a:t>33</a:t>
            </a:fld>
            <a:endParaRPr lang="en-GB"/>
          </a:p>
        </p:txBody>
      </p:sp>
    </p:spTree>
    <p:extLst>
      <p:ext uri="{BB962C8B-B14F-4D97-AF65-F5344CB8AC3E}">
        <p14:creationId xmlns:p14="http://schemas.microsoft.com/office/powerpoint/2010/main" val="810799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Images can be in different format</a:t>
            </a:r>
          </a:p>
        </p:txBody>
      </p:sp>
      <p:sp>
        <p:nvSpPr>
          <p:cNvPr id="4" name="Slide Number Placeholder 3"/>
          <p:cNvSpPr>
            <a:spLocks noGrp="1"/>
          </p:cNvSpPr>
          <p:nvPr>
            <p:ph type="sldNum" sz="quarter" idx="5"/>
          </p:nvPr>
        </p:nvSpPr>
        <p:spPr/>
        <p:txBody>
          <a:bodyPr/>
          <a:lstStyle/>
          <a:p>
            <a:fld id="{9AE9CEBA-925C-4FA5-B3D3-D0D047558080}" type="slidenum">
              <a:rPr lang="en-GB" smtClean="0"/>
              <a:t>34</a:t>
            </a:fld>
            <a:endParaRPr lang="en-GB"/>
          </a:p>
        </p:txBody>
      </p:sp>
    </p:spTree>
    <p:extLst>
      <p:ext uri="{BB962C8B-B14F-4D97-AF65-F5344CB8AC3E}">
        <p14:creationId xmlns:p14="http://schemas.microsoft.com/office/powerpoint/2010/main" val="856100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Choose the right format and size of image as it may affect the speed of loading of your website</a:t>
            </a:r>
          </a:p>
        </p:txBody>
      </p:sp>
      <p:sp>
        <p:nvSpPr>
          <p:cNvPr id="4" name="Slide Number Placeholder 3"/>
          <p:cNvSpPr>
            <a:spLocks noGrp="1"/>
          </p:cNvSpPr>
          <p:nvPr>
            <p:ph type="sldNum" sz="quarter" idx="5"/>
          </p:nvPr>
        </p:nvSpPr>
        <p:spPr/>
        <p:txBody>
          <a:bodyPr/>
          <a:lstStyle/>
          <a:p>
            <a:fld id="{9AE9CEBA-925C-4FA5-B3D3-D0D047558080}" type="slidenum">
              <a:rPr lang="en-GB" smtClean="0"/>
              <a:t>35</a:t>
            </a:fld>
            <a:endParaRPr lang="en-GB"/>
          </a:p>
        </p:txBody>
      </p:sp>
    </p:spTree>
    <p:extLst>
      <p:ext uri="{BB962C8B-B14F-4D97-AF65-F5344CB8AC3E}">
        <p14:creationId xmlns:p14="http://schemas.microsoft.com/office/powerpoint/2010/main" val="3609594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embed an image, use the </a:t>
            </a:r>
            <a:r>
              <a:rPr lang="en-SG" dirty="0" err="1"/>
              <a:t>img</a:t>
            </a:r>
            <a:r>
              <a:rPr lang="en-SG" dirty="0"/>
              <a:t> element. </a:t>
            </a:r>
          </a:p>
          <a:p>
            <a:r>
              <a:rPr lang="en-SG" dirty="0"/>
              <a:t>You can specify an alternative text to be shown, if the image file is not available.</a:t>
            </a:r>
          </a:p>
          <a:p>
            <a:r>
              <a:rPr lang="en-SG" dirty="0"/>
              <a:t>This alternative text will also be read if it is meant for user with visual disability</a:t>
            </a:r>
          </a:p>
        </p:txBody>
      </p:sp>
      <p:sp>
        <p:nvSpPr>
          <p:cNvPr id="4" name="Slide Number Placeholder 3"/>
          <p:cNvSpPr>
            <a:spLocks noGrp="1"/>
          </p:cNvSpPr>
          <p:nvPr>
            <p:ph type="sldNum" sz="quarter" idx="5"/>
          </p:nvPr>
        </p:nvSpPr>
        <p:spPr/>
        <p:txBody>
          <a:bodyPr/>
          <a:lstStyle/>
          <a:p>
            <a:fld id="{9AE9CEBA-925C-4FA5-B3D3-D0D047558080}" type="slidenum">
              <a:rPr lang="en-GB" smtClean="0"/>
              <a:t>36</a:t>
            </a:fld>
            <a:endParaRPr lang="en-GB"/>
          </a:p>
        </p:txBody>
      </p:sp>
    </p:spTree>
    <p:extLst>
      <p:ext uri="{BB962C8B-B14F-4D97-AF65-F5344CB8AC3E}">
        <p14:creationId xmlns:p14="http://schemas.microsoft.com/office/powerpoint/2010/main" val="3450041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Informative values can be provided in the alternative attribute value.</a:t>
            </a:r>
          </a:p>
        </p:txBody>
      </p:sp>
      <p:sp>
        <p:nvSpPr>
          <p:cNvPr id="4" name="Slide Number Placeholder 3"/>
          <p:cNvSpPr>
            <a:spLocks noGrp="1"/>
          </p:cNvSpPr>
          <p:nvPr>
            <p:ph type="sldNum" sz="quarter" idx="5"/>
          </p:nvPr>
        </p:nvSpPr>
        <p:spPr/>
        <p:txBody>
          <a:bodyPr/>
          <a:lstStyle/>
          <a:p>
            <a:fld id="{9AE9CEBA-925C-4FA5-B3D3-D0D047558080}" type="slidenum">
              <a:rPr lang="en-GB" smtClean="0"/>
              <a:t>37</a:t>
            </a:fld>
            <a:endParaRPr lang="en-GB"/>
          </a:p>
        </p:txBody>
      </p:sp>
    </p:spTree>
    <p:extLst>
      <p:ext uri="{BB962C8B-B14F-4D97-AF65-F5344CB8AC3E}">
        <p14:creationId xmlns:p14="http://schemas.microsoft.com/office/powerpoint/2010/main" val="39640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the width and height attribute to specify the image size</a:t>
            </a:r>
          </a:p>
          <a:p>
            <a:r>
              <a:rPr lang="en-GB" dirty="0"/>
              <a:t>//Take away the width and height attributes,</a:t>
            </a:r>
            <a:r>
              <a:rPr lang="en-GB" baseline="0" dirty="0"/>
              <a:t> the screen flicker when loading..</a:t>
            </a:r>
            <a:endParaRPr lang="en-SG" dirty="0"/>
          </a:p>
        </p:txBody>
      </p:sp>
      <p:sp>
        <p:nvSpPr>
          <p:cNvPr id="4" name="Slide Number Placeholder 3"/>
          <p:cNvSpPr>
            <a:spLocks noGrp="1"/>
          </p:cNvSpPr>
          <p:nvPr>
            <p:ph type="sldNum" sz="quarter" idx="10"/>
          </p:nvPr>
        </p:nvSpPr>
        <p:spPr/>
        <p:txBody>
          <a:bodyPr/>
          <a:lstStyle/>
          <a:p>
            <a:fld id="{55A691F7-CCAD-4F18-9850-A3CB64AFA16D}" type="slidenum">
              <a:rPr lang="en-SG" smtClean="0">
                <a:solidFill>
                  <a:prstClr val="black"/>
                </a:solidFill>
              </a:rPr>
              <a:pPr/>
              <a:t>38</a:t>
            </a:fld>
            <a:endParaRPr lang="en-SG">
              <a:solidFill>
                <a:prstClr val="black"/>
              </a:solidFill>
            </a:endParaRPr>
          </a:p>
        </p:txBody>
      </p:sp>
    </p:spTree>
    <p:extLst>
      <p:ext uri="{BB962C8B-B14F-4D97-AF65-F5344CB8AC3E}">
        <p14:creationId xmlns:p14="http://schemas.microsoft.com/office/powerpoint/2010/main" val="2514208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an example of using image as a hyperlink</a:t>
            </a:r>
          </a:p>
          <a:p>
            <a:endParaRPr lang="en-SG" dirty="0"/>
          </a:p>
          <a:p>
            <a:r>
              <a:rPr lang="en-SG" dirty="0"/>
              <a:t>When user click on the image, the browser will be jumped to the destination specified in </a:t>
            </a:r>
            <a:r>
              <a:rPr lang="en-SG" dirty="0" err="1"/>
              <a:t>href</a:t>
            </a:r>
            <a:r>
              <a:rPr lang="en-SG" dirty="0"/>
              <a:t> attribute</a:t>
            </a:r>
          </a:p>
        </p:txBody>
      </p:sp>
      <p:sp>
        <p:nvSpPr>
          <p:cNvPr id="4" name="Slide Number Placeholder 3"/>
          <p:cNvSpPr>
            <a:spLocks noGrp="1"/>
          </p:cNvSpPr>
          <p:nvPr>
            <p:ph type="sldNum" sz="quarter" idx="5"/>
          </p:nvPr>
        </p:nvSpPr>
        <p:spPr/>
        <p:txBody>
          <a:bodyPr/>
          <a:lstStyle/>
          <a:p>
            <a:fld id="{9AE9CEBA-925C-4FA5-B3D3-D0D047558080}" type="slidenum">
              <a:rPr lang="en-GB" smtClean="0"/>
              <a:t>39</a:t>
            </a:fld>
            <a:endParaRPr lang="en-GB"/>
          </a:p>
        </p:txBody>
      </p:sp>
    </p:spTree>
    <p:extLst>
      <p:ext uri="{BB962C8B-B14F-4D97-AF65-F5344CB8AC3E}">
        <p14:creationId xmlns:p14="http://schemas.microsoft.com/office/powerpoint/2010/main" val="327902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http://www.w3.org/TR/html-</a:t>
            </a:r>
            <a:r>
              <a:rPr lang="en-SG" dirty="0" err="1"/>
              <a:t>markup</a:t>
            </a:r>
            <a:r>
              <a:rPr lang="en-SG" dirty="0"/>
              <a:t>/</a:t>
            </a:r>
            <a:r>
              <a:rPr lang="en-SG" dirty="0" err="1"/>
              <a:t>dl.html</a:t>
            </a:r>
            <a:r>
              <a:rPr lang="en-SG" dirty="0"/>
              <a:t>   </a:t>
            </a:r>
          </a:p>
          <a:p>
            <a:endParaRPr lang="en-SG" dirty="0"/>
          </a:p>
          <a:p>
            <a:r>
              <a:rPr lang="en-SG" dirty="0"/>
              <a:t>There are different types of lists in html documents</a:t>
            </a:r>
          </a:p>
        </p:txBody>
      </p:sp>
      <p:sp>
        <p:nvSpPr>
          <p:cNvPr id="4" name="Slide Number Placeholder 3"/>
          <p:cNvSpPr>
            <a:spLocks noGrp="1"/>
          </p:cNvSpPr>
          <p:nvPr>
            <p:ph type="sldNum" sz="quarter" idx="10"/>
          </p:nvPr>
        </p:nvSpPr>
        <p:spPr/>
        <p:txBody>
          <a:bodyPr/>
          <a:lstStyle/>
          <a:p>
            <a:fld id="{0160775C-1C69-484D-80CE-200B1DE6E90B}" type="slidenum">
              <a:rPr lang="en-SG" smtClean="0">
                <a:solidFill>
                  <a:prstClr val="black"/>
                </a:solidFill>
              </a:rPr>
              <a:pPr/>
              <a:t>40</a:t>
            </a:fld>
            <a:endParaRPr lang="en-SG">
              <a:solidFill>
                <a:prstClr val="black"/>
              </a:solidFill>
            </a:endParaRPr>
          </a:p>
        </p:txBody>
      </p:sp>
    </p:spTree>
    <p:extLst>
      <p:ext uri="{BB962C8B-B14F-4D97-AF65-F5344CB8AC3E}">
        <p14:creationId xmlns:p14="http://schemas.microsoft.com/office/powerpoint/2010/main" val="1520651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An unordered list is used to present information in point form</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//it starts with the </a:t>
            </a:r>
            <a:r>
              <a:rPr lang="en-SG" sz="1200" b="0" i="0" kern="1200" dirty="0">
                <a:solidFill>
                  <a:schemeClr val="tx1"/>
                </a:solidFill>
                <a:effectLst/>
                <a:latin typeface="+mn-lt"/>
                <a:ea typeface="+mn-ea"/>
                <a:cs typeface="+mn-cs"/>
                <a:hlinkClick r:id="rId3"/>
              </a:rPr>
              <a:t>&lt;ul&gt;</a:t>
            </a:r>
            <a:r>
              <a:rPr lang="en-SG" sz="1200" b="0" i="0" kern="1200" dirty="0">
                <a:solidFill>
                  <a:schemeClr val="tx1"/>
                </a:solidFill>
                <a:effectLst/>
                <a:latin typeface="+mn-lt"/>
                <a:ea typeface="+mn-ea"/>
                <a:cs typeface="+mn-cs"/>
              </a:rPr>
              <a:t> tag, and each list item starts with the </a:t>
            </a:r>
            <a:r>
              <a:rPr lang="en-SG" sz="1200" b="0" i="0" kern="1200" dirty="0">
                <a:solidFill>
                  <a:schemeClr val="tx1"/>
                </a:solidFill>
                <a:effectLst/>
                <a:latin typeface="+mn-lt"/>
                <a:ea typeface="+mn-ea"/>
                <a:cs typeface="+mn-cs"/>
                <a:hlinkClick r:id="rId4"/>
              </a:rPr>
              <a:t>&lt;li&gt;</a:t>
            </a:r>
            <a:r>
              <a:rPr lang="en-SG" sz="1200" b="0" i="0" kern="1200" dirty="0">
                <a:solidFill>
                  <a:schemeClr val="tx1"/>
                </a:solidFill>
                <a:effectLst/>
                <a:latin typeface="+mn-lt"/>
                <a:ea typeface="+mn-ea"/>
                <a:cs typeface="+mn-cs"/>
              </a:rPr>
              <a:t> tag.</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list items will be marked with bullets (small black circles) by default</a:t>
            </a:r>
          </a:p>
          <a:p>
            <a:endParaRPr lang="en-SG" dirty="0"/>
          </a:p>
          <a:p>
            <a:r>
              <a:rPr lang="en-SG" dirty="0"/>
              <a:t>You can have other list item markers, such as circle, square, by setting the style attribute of the UL tag.</a:t>
            </a:r>
          </a:p>
          <a:p>
            <a:endParaRPr lang="en-SG" dirty="0"/>
          </a:p>
          <a:p>
            <a:r>
              <a:rPr lang="en-SG" sz="1200" b="0" i="0" kern="1200" dirty="0">
                <a:solidFill>
                  <a:schemeClr val="tx1"/>
                </a:solidFill>
                <a:effectLst/>
                <a:latin typeface="+mn-lt"/>
                <a:ea typeface="+mn-ea"/>
                <a:cs typeface="+mn-cs"/>
              </a:rPr>
              <a:t>//The CSS </a:t>
            </a:r>
            <a:r>
              <a:rPr lang="en-SG" dirty="0"/>
              <a:t>list-style-type</a:t>
            </a:r>
            <a:r>
              <a:rPr lang="en-SG" sz="1200" b="0" i="0" kern="1200" dirty="0">
                <a:solidFill>
                  <a:schemeClr val="tx1"/>
                </a:solidFill>
                <a:effectLst/>
                <a:latin typeface="+mn-lt"/>
                <a:ea typeface="+mn-ea"/>
                <a:cs typeface="+mn-cs"/>
              </a:rPr>
              <a:t> property is used to define the style of the list item marker</a:t>
            </a:r>
            <a:endParaRPr lang="en-SG" dirty="0"/>
          </a:p>
        </p:txBody>
      </p:sp>
      <p:sp>
        <p:nvSpPr>
          <p:cNvPr id="4" name="Slide Number Placeholder 3"/>
          <p:cNvSpPr>
            <a:spLocks noGrp="1"/>
          </p:cNvSpPr>
          <p:nvPr>
            <p:ph type="sldNum" sz="quarter" idx="5"/>
          </p:nvPr>
        </p:nvSpPr>
        <p:spPr/>
        <p:txBody>
          <a:bodyPr/>
          <a:lstStyle/>
          <a:p>
            <a:fld id="{9AE9CEBA-925C-4FA5-B3D3-D0D047558080}" type="slidenum">
              <a:rPr lang="en-GB" smtClean="0"/>
              <a:t>41</a:t>
            </a:fld>
            <a:endParaRPr lang="en-GB"/>
          </a:p>
        </p:txBody>
      </p:sp>
    </p:spTree>
    <p:extLst>
      <p:ext uri="{BB962C8B-B14F-4D97-AF65-F5344CB8AC3E}">
        <p14:creationId xmlns:p14="http://schemas.microsoft.com/office/powerpoint/2010/main" val="3193806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An ordered list will order its items in some order.</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//It starts with the </a:t>
            </a:r>
            <a:r>
              <a:rPr lang="en-SG" sz="1200" b="0" i="0" kern="1200" dirty="0">
                <a:solidFill>
                  <a:schemeClr val="tx1"/>
                </a:solidFill>
                <a:effectLst/>
                <a:latin typeface="+mn-lt"/>
                <a:ea typeface="+mn-ea"/>
                <a:cs typeface="+mn-cs"/>
                <a:hlinkClick r:id="rId3"/>
              </a:rPr>
              <a:t>&lt;</a:t>
            </a:r>
            <a:r>
              <a:rPr lang="en-SG" sz="1200" b="0" i="0" kern="1200" dirty="0" err="1">
                <a:solidFill>
                  <a:schemeClr val="tx1"/>
                </a:solidFill>
                <a:effectLst/>
                <a:latin typeface="+mn-lt"/>
                <a:ea typeface="+mn-ea"/>
                <a:cs typeface="+mn-cs"/>
                <a:hlinkClick r:id="rId3"/>
              </a:rPr>
              <a:t>ol</a:t>
            </a:r>
            <a:r>
              <a:rPr lang="en-SG" sz="1200" b="0" i="0" kern="1200" dirty="0">
                <a:solidFill>
                  <a:schemeClr val="tx1"/>
                </a:solidFill>
                <a:effectLst/>
                <a:latin typeface="+mn-lt"/>
                <a:ea typeface="+mn-ea"/>
                <a:cs typeface="+mn-cs"/>
                <a:hlinkClick r:id="rId3"/>
              </a:rPr>
              <a:t>&gt;</a:t>
            </a:r>
            <a:r>
              <a:rPr lang="en-SG" sz="1200" b="0" i="0" kern="1200" dirty="0">
                <a:solidFill>
                  <a:schemeClr val="tx1"/>
                </a:solidFill>
                <a:effectLst/>
                <a:latin typeface="+mn-lt"/>
                <a:ea typeface="+mn-ea"/>
                <a:cs typeface="+mn-cs"/>
              </a:rPr>
              <a:t> tag, and each list item starts with the </a:t>
            </a:r>
            <a:r>
              <a:rPr lang="en-SG" sz="1200" b="0" i="0" kern="1200" dirty="0">
                <a:solidFill>
                  <a:schemeClr val="tx1"/>
                </a:solidFill>
                <a:effectLst/>
                <a:latin typeface="+mn-lt"/>
                <a:ea typeface="+mn-ea"/>
                <a:cs typeface="+mn-cs"/>
                <a:hlinkClick r:id="rId4"/>
              </a:rPr>
              <a:t>&lt;li&gt;</a:t>
            </a:r>
            <a:r>
              <a:rPr lang="en-SG" sz="1200" b="0" i="0" kern="1200" dirty="0">
                <a:solidFill>
                  <a:schemeClr val="tx1"/>
                </a:solidFill>
                <a:effectLst/>
                <a:latin typeface="+mn-lt"/>
                <a:ea typeface="+mn-ea"/>
                <a:cs typeface="+mn-cs"/>
              </a:rPr>
              <a:t> tag.</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list items will be marked with numbers by default. </a:t>
            </a:r>
          </a:p>
          <a:p>
            <a:endParaRPr lang="en-SG" sz="1200" b="0" i="0" kern="1200" dirty="0">
              <a:solidFill>
                <a:schemeClr val="tx1"/>
              </a:solidFill>
              <a:effectLst/>
              <a:latin typeface="+mn-lt"/>
              <a:ea typeface="+mn-ea"/>
              <a:cs typeface="+mn-cs"/>
            </a:endParaRPr>
          </a:p>
          <a:p>
            <a:r>
              <a:rPr lang="en-SG" dirty="0"/>
              <a:t>You can have other list item markers, such as letters or roman numbers , by setting the type  attribute of the </a:t>
            </a:r>
            <a:r>
              <a:rPr lang="en-SG" dirty="0" err="1"/>
              <a:t>OL</a:t>
            </a:r>
            <a:r>
              <a:rPr lang="en-SG" dirty="0"/>
              <a:t> tag.</a:t>
            </a:r>
          </a:p>
          <a:p>
            <a:endParaRPr lang="en-SG" dirty="0"/>
          </a:p>
        </p:txBody>
      </p:sp>
      <p:sp>
        <p:nvSpPr>
          <p:cNvPr id="4" name="Slide Number Placeholder 3"/>
          <p:cNvSpPr>
            <a:spLocks noGrp="1"/>
          </p:cNvSpPr>
          <p:nvPr>
            <p:ph type="sldNum" sz="quarter" idx="5"/>
          </p:nvPr>
        </p:nvSpPr>
        <p:spPr/>
        <p:txBody>
          <a:bodyPr/>
          <a:lstStyle/>
          <a:p>
            <a:fld id="{9AE9CEBA-925C-4FA5-B3D3-D0D047558080}" type="slidenum">
              <a:rPr lang="en-GB" smtClean="0"/>
              <a:t>42</a:t>
            </a:fld>
            <a:endParaRPr lang="en-GB"/>
          </a:p>
        </p:txBody>
      </p:sp>
    </p:spTree>
    <p:extLst>
      <p:ext uri="{BB962C8B-B14F-4D97-AF65-F5344CB8AC3E}">
        <p14:creationId xmlns:p14="http://schemas.microsoft.com/office/powerpoint/2010/main" val="3594116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A html document consists of html elements.</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HTML </a:t>
            </a:r>
            <a:r>
              <a:rPr lang="en-SG" sz="1200" b="1" i="0" kern="1200" dirty="0">
                <a:solidFill>
                  <a:schemeClr val="tx1"/>
                </a:solidFill>
                <a:effectLst/>
                <a:latin typeface="+mn-lt"/>
                <a:ea typeface="+mn-ea"/>
                <a:cs typeface="+mn-cs"/>
              </a:rPr>
              <a:t>element</a:t>
            </a:r>
            <a:r>
              <a:rPr lang="en-SG" sz="1200" b="0" i="0" kern="1200" dirty="0">
                <a:solidFill>
                  <a:schemeClr val="tx1"/>
                </a:solidFill>
                <a:effectLst/>
                <a:latin typeface="+mn-lt"/>
                <a:ea typeface="+mn-ea"/>
                <a:cs typeface="+mn-cs"/>
              </a:rPr>
              <a:t> is everything from the start (or opening) tag to the end (or closing) tag.</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For example, we have a paragraph element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 </a:t>
            </a:r>
            <a:r>
              <a:rPr lang="en-GB" sz="1200" dirty="0">
                <a:solidFill>
                  <a:srgbClr val="C00000"/>
                </a:solidFill>
              </a:rPr>
              <a:t>&lt;p&gt;</a:t>
            </a:r>
            <a:r>
              <a:rPr lang="en-GB" sz="1200" b="1" dirty="0">
                <a:solidFill>
                  <a:srgbClr val="0070C0"/>
                </a:solidFill>
              </a:rPr>
              <a:t>This is a paragraph </a:t>
            </a:r>
            <a:r>
              <a:rPr lang="en-GB" sz="1200" dirty="0">
                <a:solidFill>
                  <a:srgbClr val="C00000"/>
                </a:solidFill>
              </a:rPr>
              <a:t>&lt;/p&gt;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C00000"/>
                </a:solidFill>
              </a:rPr>
              <a:t>(opening tag) (content) (closing tag)</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Some elements do not have content, e.g. the line break element &lt;</a:t>
            </a:r>
            <a:r>
              <a:rPr lang="en-SG" sz="1200" b="0" i="0" kern="1200" dirty="0" err="1">
                <a:solidFill>
                  <a:schemeClr val="tx1"/>
                </a:solidFill>
                <a:effectLst/>
                <a:latin typeface="+mn-lt"/>
                <a:ea typeface="+mn-ea"/>
                <a:cs typeface="+mn-cs"/>
              </a:rPr>
              <a:t>br</a:t>
            </a:r>
            <a:r>
              <a:rPr lang="en-SG" sz="1200" b="0" i="0" kern="1200" dirty="0">
                <a:solidFill>
                  <a:schemeClr val="tx1"/>
                </a:solidFill>
                <a:effectLst/>
                <a:latin typeface="+mn-lt"/>
                <a:ea typeface="+mn-ea"/>
                <a:cs typeface="+mn-cs"/>
              </a:rPr>
              <a:t>&gt;</a:t>
            </a:r>
          </a:p>
          <a:p>
            <a:r>
              <a:rPr lang="en-SG" sz="1200" b="0" i="0" kern="1200" dirty="0">
                <a:solidFill>
                  <a:schemeClr val="tx1"/>
                </a:solidFill>
                <a:effectLst/>
                <a:latin typeface="+mn-lt"/>
                <a:ea typeface="+mn-ea"/>
                <a:cs typeface="+mn-cs"/>
              </a:rPr>
              <a:t>It does not have any content, or end tag. It is called an empty element.</a:t>
            </a:r>
          </a:p>
          <a:p>
            <a:br>
              <a:rPr lang="en-SG" dirty="0"/>
            </a:br>
            <a:endParaRPr lang="en-SG" dirty="0"/>
          </a:p>
        </p:txBody>
      </p:sp>
      <p:sp>
        <p:nvSpPr>
          <p:cNvPr id="4" name="Slide Number Placeholder 3"/>
          <p:cNvSpPr>
            <a:spLocks noGrp="1"/>
          </p:cNvSpPr>
          <p:nvPr>
            <p:ph type="sldNum" sz="quarter" idx="5"/>
          </p:nvPr>
        </p:nvSpPr>
        <p:spPr/>
        <p:txBody>
          <a:bodyPr/>
          <a:lstStyle/>
          <a:p>
            <a:fld id="{9AE9CEBA-925C-4FA5-B3D3-D0D047558080}" type="slidenum">
              <a:rPr lang="en-GB" smtClean="0"/>
              <a:t>5</a:t>
            </a:fld>
            <a:endParaRPr lang="en-GB"/>
          </a:p>
        </p:txBody>
      </p:sp>
    </p:spTree>
    <p:extLst>
      <p:ext uri="{BB962C8B-B14F-4D97-AF65-F5344CB8AC3E}">
        <p14:creationId xmlns:p14="http://schemas.microsoft.com/office/powerpoint/2010/main" val="19185648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Use the start attribute to indicate a different starting number</a:t>
            </a:r>
          </a:p>
        </p:txBody>
      </p:sp>
      <p:sp>
        <p:nvSpPr>
          <p:cNvPr id="4" name="Slide Number Placeholder 3"/>
          <p:cNvSpPr>
            <a:spLocks noGrp="1"/>
          </p:cNvSpPr>
          <p:nvPr>
            <p:ph type="sldNum" sz="quarter" idx="5"/>
          </p:nvPr>
        </p:nvSpPr>
        <p:spPr/>
        <p:txBody>
          <a:bodyPr/>
          <a:lstStyle/>
          <a:p>
            <a:fld id="{9AE9CEBA-925C-4FA5-B3D3-D0D047558080}" type="slidenum">
              <a:rPr lang="en-GB" smtClean="0"/>
              <a:t>43</a:t>
            </a:fld>
            <a:endParaRPr lang="en-GB"/>
          </a:p>
        </p:txBody>
      </p:sp>
    </p:spTree>
    <p:extLst>
      <p:ext uri="{BB962C8B-B14F-4D97-AF65-F5344CB8AC3E}">
        <p14:creationId xmlns:p14="http://schemas.microsoft.com/office/powerpoint/2010/main" val="41117746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list number can be reversed in reversed order too</a:t>
            </a:r>
          </a:p>
        </p:txBody>
      </p:sp>
      <p:sp>
        <p:nvSpPr>
          <p:cNvPr id="4" name="Slide Number Placeholder 3"/>
          <p:cNvSpPr>
            <a:spLocks noGrp="1"/>
          </p:cNvSpPr>
          <p:nvPr>
            <p:ph type="sldNum" sz="quarter" idx="5"/>
          </p:nvPr>
        </p:nvSpPr>
        <p:spPr/>
        <p:txBody>
          <a:bodyPr/>
          <a:lstStyle/>
          <a:p>
            <a:fld id="{9AE9CEBA-925C-4FA5-B3D3-D0D047558080}" type="slidenum">
              <a:rPr lang="en-GB" smtClean="0"/>
              <a:t>44</a:t>
            </a:fld>
            <a:endParaRPr lang="en-GB"/>
          </a:p>
        </p:txBody>
      </p:sp>
    </p:spTree>
    <p:extLst>
      <p:ext uri="{BB962C8B-B14F-4D97-AF65-F5344CB8AC3E}">
        <p14:creationId xmlns:p14="http://schemas.microsoft.com/office/powerpoint/2010/main" val="344721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A description list is a list of terms, with a description of each term.</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a:t>
            </a:r>
            <a:r>
              <a:rPr lang="en-SG" sz="1200" b="0" i="0" kern="1200" dirty="0">
                <a:solidFill>
                  <a:schemeClr val="tx1"/>
                </a:solidFill>
                <a:effectLst/>
                <a:latin typeface="+mn-lt"/>
                <a:ea typeface="+mn-ea"/>
                <a:cs typeface="+mn-cs"/>
                <a:hlinkClick r:id="rId3"/>
              </a:rPr>
              <a:t>&lt;dl&gt;</a:t>
            </a:r>
            <a:r>
              <a:rPr lang="en-SG" sz="1200" b="0" i="0" kern="1200" dirty="0">
                <a:solidFill>
                  <a:schemeClr val="tx1"/>
                </a:solidFill>
                <a:effectLst/>
                <a:latin typeface="+mn-lt"/>
                <a:ea typeface="+mn-ea"/>
                <a:cs typeface="+mn-cs"/>
              </a:rPr>
              <a:t> tag defines the description list, the </a:t>
            </a:r>
            <a:r>
              <a:rPr lang="en-SG" sz="1200" b="0" i="0" kern="1200" dirty="0">
                <a:solidFill>
                  <a:schemeClr val="tx1"/>
                </a:solidFill>
                <a:effectLst/>
                <a:latin typeface="+mn-lt"/>
                <a:ea typeface="+mn-ea"/>
                <a:cs typeface="+mn-cs"/>
                <a:hlinkClick r:id="rId4"/>
              </a:rPr>
              <a:t>&lt;dt&gt;</a:t>
            </a:r>
            <a:r>
              <a:rPr lang="en-SG" sz="1200" b="0" i="0" kern="1200" dirty="0">
                <a:solidFill>
                  <a:schemeClr val="tx1"/>
                </a:solidFill>
                <a:effectLst/>
                <a:latin typeface="+mn-lt"/>
                <a:ea typeface="+mn-ea"/>
                <a:cs typeface="+mn-cs"/>
              </a:rPr>
              <a:t> tag defines the term (name), and the </a:t>
            </a:r>
            <a:r>
              <a:rPr lang="en-SG" sz="1200" b="0" i="0" kern="1200" dirty="0">
                <a:solidFill>
                  <a:schemeClr val="tx1"/>
                </a:solidFill>
                <a:effectLst/>
                <a:latin typeface="+mn-lt"/>
                <a:ea typeface="+mn-ea"/>
                <a:cs typeface="+mn-cs"/>
                <a:hlinkClick r:id="rId5"/>
              </a:rPr>
              <a:t>&lt;dd&gt;</a:t>
            </a:r>
            <a:r>
              <a:rPr lang="en-SG" sz="1200" b="0" i="0" kern="1200" dirty="0">
                <a:solidFill>
                  <a:schemeClr val="tx1"/>
                </a:solidFill>
                <a:effectLst/>
                <a:latin typeface="+mn-lt"/>
                <a:ea typeface="+mn-ea"/>
                <a:cs typeface="+mn-cs"/>
              </a:rPr>
              <a:t> tag describes each term</a:t>
            </a:r>
          </a:p>
          <a:p>
            <a:endParaRPr lang="en-SG" dirty="0"/>
          </a:p>
        </p:txBody>
      </p:sp>
      <p:sp>
        <p:nvSpPr>
          <p:cNvPr id="4" name="Slide Number Placeholder 3"/>
          <p:cNvSpPr>
            <a:spLocks noGrp="1"/>
          </p:cNvSpPr>
          <p:nvPr>
            <p:ph type="sldNum" sz="quarter" idx="5"/>
          </p:nvPr>
        </p:nvSpPr>
        <p:spPr/>
        <p:txBody>
          <a:bodyPr/>
          <a:lstStyle/>
          <a:p>
            <a:fld id="{9AE9CEBA-925C-4FA5-B3D3-D0D047558080}" type="slidenum">
              <a:rPr lang="en-GB" smtClean="0"/>
              <a:t>45</a:t>
            </a:fld>
            <a:endParaRPr lang="en-GB"/>
          </a:p>
        </p:txBody>
      </p:sp>
    </p:spTree>
    <p:extLst>
      <p:ext uri="{BB962C8B-B14F-4D97-AF65-F5344CB8AC3E}">
        <p14:creationId xmlns:p14="http://schemas.microsoft.com/office/powerpoint/2010/main" val="2956898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List can be nested, that is, lists inside another lists</a:t>
            </a:r>
            <a:endParaRPr lang="en-SG" dirty="0"/>
          </a:p>
        </p:txBody>
      </p:sp>
      <p:sp>
        <p:nvSpPr>
          <p:cNvPr id="4" name="Slide Number Placeholder 3"/>
          <p:cNvSpPr>
            <a:spLocks noGrp="1"/>
          </p:cNvSpPr>
          <p:nvPr>
            <p:ph type="sldNum" sz="quarter" idx="5"/>
          </p:nvPr>
        </p:nvSpPr>
        <p:spPr/>
        <p:txBody>
          <a:bodyPr/>
          <a:lstStyle/>
          <a:p>
            <a:fld id="{9AE9CEBA-925C-4FA5-B3D3-D0D047558080}" type="slidenum">
              <a:rPr lang="en-GB" smtClean="0"/>
              <a:t>46</a:t>
            </a:fld>
            <a:endParaRPr lang="en-GB"/>
          </a:p>
        </p:txBody>
      </p:sp>
    </p:spTree>
    <p:extLst>
      <p:ext uri="{BB962C8B-B14F-4D97-AF65-F5344CB8AC3E}">
        <p14:creationId xmlns:p14="http://schemas.microsoft.com/office/powerpoint/2010/main" val="2038730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Another example of an empty element is the image element.</a:t>
            </a:r>
          </a:p>
          <a:p>
            <a:endParaRPr lang="en-SG" dirty="0"/>
          </a:p>
          <a:p>
            <a:r>
              <a:rPr lang="en-SG" dirty="0"/>
              <a:t>Remember, an empty element do not have content to wrap around, and there is no closing tag.</a:t>
            </a:r>
          </a:p>
          <a:p>
            <a:endParaRPr lang="en-SG" dirty="0"/>
          </a:p>
          <a:p>
            <a:endParaRPr lang="en-SG" dirty="0"/>
          </a:p>
        </p:txBody>
      </p:sp>
      <p:sp>
        <p:nvSpPr>
          <p:cNvPr id="4" name="Slide Number Placeholder 3"/>
          <p:cNvSpPr>
            <a:spLocks noGrp="1"/>
          </p:cNvSpPr>
          <p:nvPr>
            <p:ph type="sldNum" sz="quarter" idx="5"/>
          </p:nvPr>
        </p:nvSpPr>
        <p:spPr/>
        <p:txBody>
          <a:bodyPr/>
          <a:lstStyle/>
          <a:p>
            <a:fld id="{9AE9CEBA-925C-4FA5-B3D3-D0D047558080}" type="slidenum">
              <a:rPr lang="en-GB" smtClean="0"/>
              <a:t>6</a:t>
            </a:fld>
            <a:endParaRPr lang="en-GB"/>
          </a:p>
        </p:txBody>
      </p:sp>
    </p:spTree>
    <p:extLst>
      <p:ext uri="{BB962C8B-B14F-4D97-AF65-F5344CB8AC3E}">
        <p14:creationId xmlns:p14="http://schemas.microsoft.com/office/powerpoint/2010/main" val="3419003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Next I want to introduce attributes.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An element can have attributes. Attributes are to provide more information about the element.</a:t>
            </a:r>
          </a:p>
          <a:p>
            <a:endParaRPr lang="en-SG" dirty="0"/>
          </a:p>
          <a:p>
            <a:r>
              <a:rPr lang="en-SG" dirty="0"/>
              <a:t>For example, in this image element, it comes with an attribute, call source, and a value for the attribute.</a:t>
            </a:r>
          </a:p>
          <a:p>
            <a:endParaRPr lang="en-SG" dirty="0"/>
          </a:p>
          <a:p>
            <a:r>
              <a:rPr lang="en-SG" dirty="0"/>
              <a:t>So it means, this image element will display a image from this file.</a:t>
            </a:r>
          </a:p>
        </p:txBody>
      </p:sp>
      <p:sp>
        <p:nvSpPr>
          <p:cNvPr id="4" name="Slide Number Placeholder 3"/>
          <p:cNvSpPr>
            <a:spLocks noGrp="1"/>
          </p:cNvSpPr>
          <p:nvPr>
            <p:ph type="sldNum" sz="quarter" idx="10"/>
          </p:nvPr>
        </p:nvSpPr>
        <p:spPr/>
        <p:txBody>
          <a:bodyPr/>
          <a:lstStyle/>
          <a:p>
            <a:pPr>
              <a:defRPr/>
            </a:pPr>
            <a:fld id="{BF9DBF0A-ACD3-4CC2-8581-537917E0D3B8}" type="slidenum">
              <a:rPr lang="en-US" smtClean="0"/>
              <a:pPr>
                <a:defRPr/>
              </a:pPr>
              <a:t>7</a:t>
            </a:fld>
            <a:endParaRPr lang="en-US"/>
          </a:p>
        </p:txBody>
      </p:sp>
    </p:spTree>
    <p:extLst>
      <p:ext uri="{BB962C8B-B14F-4D97-AF65-F5344CB8AC3E}">
        <p14:creationId xmlns:p14="http://schemas.microsoft.com/office/powerpoint/2010/main" val="1302489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Let’s look at some html elements.</a:t>
            </a:r>
          </a:p>
          <a:p>
            <a:endParaRPr lang="en-SG" dirty="0"/>
          </a:p>
          <a:p>
            <a:r>
              <a:rPr lang="en-SG" dirty="0"/>
              <a:t>In this document, we have the heading elements, the paragraph elements.</a:t>
            </a:r>
          </a:p>
          <a:p>
            <a:endParaRPr lang="en-SG" dirty="0"/>
          </a:p>
          <a:p>
            <a:r>
              <a:rPr lang="en-SG" dirty="0"/>
              <a:t>Take note that a heading elements (which can be defined as </a:t>
            </a:r>
            <a:r>
              <a:rPr lang="en-SG" dirty="0" err="1"/>
              <a:t>h1</a:t>
            </a:r>
            <a:r>
              <a:rPr lang="en-SG" dirty="0"/>
              <a:t> to </a:t>
            </a:r>
            <a:r>
              <a:rPr lang="en-SG" dirty="0" err="1"/>
              <a:t>h6</a:t>
            </a:r>
            <a:r>
              <a:rPr lang="en-SG" dirty="0"/>
              <a:t>), </a:t>
            </a:r>
          </a:p>
          <a:p>
            <a:endParaRPr lang="en-SG" dirty="0"/>
          </a:p>
          <a:p>
            <a:r>
              <a:rPr lang="en-SG" sz="1200" b="0" i="0" kern="1200" dirty="0">
                <a:solidFill>
                  <a:schemeClr val="tx1"/>
                </a:solidFill>
                <a:effectLst/>
                <a:latin typeface="+mn-lt"/>
                <a:ea typeface="+mn-ea"/>
                <a:cs typeface="+mn-cs"/>
              </a:rPr>
              <a:t>Headings Are Important</a:t>
            </a:r>
          </a:p>
          <a:p>
            <a:r>
              <a:rPr lang="en-SG" sz="1200" b="0" i="0" kern="1200" dirty="0">
                <a:solidFill>
                  <a:schemeClr val="tx1"/>
                </a:solidFill>
                <a:effectLst/>
                <a:latin typeface="+mn-lt"/>
                <a:ea typeface="+mn-ea"/>
                <a:cs typeface="+mn-cs"/>
              </a:rPr>
              <a:t>Search engines use the headings to index the structure and content of your web pages.</a:t>
            </a:r>
          </a:p>
          <a:p>
            <a:r>
              <a:rPr lang="en-SG" sz="1200" b="0" i="0" kern="1200" dirty="0">
                <a:solidFill>
                  <a:schemeClr val="tx1"/>
                </a:solidFill>
                <a:effectLst/>
                <a:latin typeface="+mn-lt"/>
                <a:ea typeface="+mn-ea"/>
                <a:cs typeface="+mn-cs"/>
              </a:rPr>
              <a:t>&lt;</a:t>
            </a:r>
            <a:r>
              <a:rPr lang="en-SG" sz="1200" b="0" i="0" kern="1200" dirty="0" err="1">
                <a:solidFill>
                  <a:schemeClr val="tx1"/>
                </a:solidFill>
                <a:effectLst/>
                <a:latin typeface="+mn-lt"/>
                <a:ea typeface="+mn-ea"/>
                <a:cs typeface="+mn-cs"/>
              </a:rPr>
              <a:t>h1</a:t>
            </a:r>
            <a:r>
              <a:rPr lang="en-SG" sz="1200" b="0" i="0" kern="1200" dirty="0">
                <a:solidFill>
                  <a:schemeClr val="tx1"/>
                </a:solidFill>
                <a:effectLst/>
                <a:latin typeface="+mn-lt"/>
                <a:ea typeface="+mn-ea"/>
                <a:cs typeface="+mn-cs"/>
              </a:rPr>
              <a:t>&gt; headings should be used for main headings, followed by &lt;</a:t>
            </a:r>
            <a:r>
              <a:rPr lang="en-SG" sz="1200" b="0" i="0" kern="1200" dirty="0" err="1">
                <a:solidFill>
                  <a:schemeClr val="tx1"/>
                </a:solidFill>
                <a:effectLst/>
                <a:latin typeface="+mn-lt"/>
                <a:ea typeface="+mn-ea"/>
                <a:cs typeface="+mn-cs"/>
              </a:rPr>
              <a:t>h2</a:t>
            </a:r>
            <a:r>
              <a:rPr lang="en-SG" sz="1200" b="0" i="0" kern="1200" dirty="0">
                <a:solidFill>
                  <a:schemeClr val="tx1"/>
                </a:solidFill>
                <a:effectLst/>
                <a:latin typeface="+mn-lt"/>
                <a:ea typeface="+mn-ea"/>
                <a:cs typeface="+mn-cs"/>
              </a:rPr>
              <a:t>&gt; headings, then the less important &lt;</a:t>
            </a:r>
            <a:r>
              <a:rPr lang="en-SG" sz="1200" b="0" i="0" kern="1200" dirty="0" err="1">
                <a:solidFill>
                  <a:schemeClr val="tx1"/>
                </a:solidFill>
                <a:effectLst/>
                <a:latin typeface="+mn-lt"/>
                <a:ea typeface="+mn-ea"/>
                <a:cs typeface="+mn-cs"/>
              </a:rPr>
              <a:t>h3</a:t>
            </a:r>
            <a:r>
              <a:rPr lang="en-SG" sz="1200" b="0" i="0" kern="1200" dirty="0">
                <a:solidFill>
                  <a:schemeClr val="tx1"/>
                </a:solidFill>
                <a:effectLst/>
                <a:latin typeface="+mn-lt"/>
                <a:ea typeface="+mn-ea"/>
                <a:cs typeface="+mn-cs"/>
              </a:rPr>
              <a:t>&gt;, and so on.</a:t>
            </a:r>
          </a:p>
          <a:p>
            <a:r>
              <a:rPr lang="en-SG" sz="1200" b="0" i="0" kern="1200" dirty="0">
                <a:solidFill>
                  <a:schemeClr val="tx1"/>
                </a:solidFill>
                <a:effectLst/>
                <a:latin typeface="+mn-lt"/>
                <a:ea typeface="+mn-ea"/>
                <a:cs typeface="+mn-cs"/>
              </a:rPr>
              <a:t>Each HTML heading has a default size. However, you can specify the size for any heading with the </a:t>
            </a:r>
            <a:r>
              <a:rPr lang="en-SG" dirty="0"/>
              <a:t>style</a:t>
            </a:r>
            <a:r>
              <a:rPr lang="en-SG" sz="1200" b="0" i="0" kern="1200" dirty="0">
                <a:solidFill>
                  <a:schemeClr val="tx1"/>
                </a:solidFill>
                <a:effectLst/>
                <a:latin typeface="+mn-lt"/>
                <a:ea typeface="+mn-ea"/>
                <a:cs typeface="+mn-cs"/>
              </a:rPr>
              <a:t> attribute.</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For paragraph tag, Browsers automatically add some white space (a margin) before and after a paragraph.</a:t>
            </a:r>
          </a:p>
          <a:p>
            <a:endParaRPr lang="en-SG" dirty="0"/>
          </a:p>
          <a:p>
            <a:endParaRPr lang="en-SG" dirty="0"/>
          </a:p>
        </p:txBody>
      </p:sp>
      <p:sp>
        <p:nvSpPr>
          <p:cNvPr id="4" name="Slide Number Placeholder 3"/>
          <p:cNvSpPr>
            <a:spLocks noGrp="1"/>
          </p:cNvSpPr>
          <p:nvPr>
            <p:ph type="sldNum" sz="quarter" idx="10"/>
          </p:nvPr>
        </p:nvSpPr>
        <p:spPr/>
        <p:txBody>
          <a:bodyPr/>
          <a:lstStyle/>
          <a:p>
            <a:pPr>
              <a:defRPr/>
            </a:pPr>
            <a:fld id="{BF9DBF0A-ACD3-4CC2-8581-537917E0D3B8}" type="slidenum">
              <a:rPr lang="en-US" smtClean="0"/>
              <a:pPr>
                <a:defRPr/>
              </a:pPr>
              <a:t>8</a:t>
            </a:fld>
            <a:endParaRPr lang="en-US"/>
          </a:p>
        </p:txBody>
      </p:sp>
    </p:spTree>
    <p:extLst>
      <p:ext uri="{BB962C8B-B14F-4D97-AF65-F5344CB8AC3E}">
        <p14:creationId xmlns:p14="http://schemas.microsoft.com/office/powerpoint/2010/main" val="3227132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There are </a:t>
            </a:r>
            <a:r>
              <a:rPr lang="en-GB" sz="1200" dirty="0"/>
              <a:t>Elements which carry information of the document, they are not displayed as part of the content of the web page.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For example, the HTML tag, the head, title tags and so on</a:t>
            </a:r>
          </a:p>
        </p:txBody>
      </p:sp>
      <p:sp>
        <p:nvSpPr>
          <p:cNvPr id="4" name="Slide Number Placeholder 3"/>
          <p:cNvSpPr>
            <a:spLocks noGrp="1"/>
          </p:cNvSpPr>
          <p:nvPr>
            <p:ph type="sldNum" sz="quarter" idx="10"/>
          </p:nvPr>
        </p:nvSpPr>
        <p:spPr/>
        <p:txBody>
          <a:bodyPr/>
          <a:lstStyle/>
          <a:p>
            <a:fld id="{B2B50239-1E2F-4820-984D-6DE80812C482}" type="slidenum">
              <a:rPr lang="en-SG" smtClean="0"/>
              <a:pPr/>
              <a:t>10</a:t>
            </a:fld>
            <a:endParaRPr lang="en-SG"/>
          </a:p>
        </p:txBody>
      </p:sp>
    </p:spTree>
    <p:extLst>
      <p:ext uri="{BB962C8B-B14F-4D97-AF65-F5344CB8AC3E}">
        <p14:creationId xmlns:p14="http://schemas.microsoft.com/office/powerpoint/2010/main" val="76407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There are many categories of html elements, some are for sectioning your documents, some may be used for grouping contents.</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For example, the</a:t>
            </a:r>
          </a:p>
          <a:p>
            <a:r>
              <a:rPr lang="en-SG" sz="1200" b="0" i="0" kern="1200" dirty="0">
                <a:solidFill>
                  <a:schemeClr val="tx1"/>
                </a:solidFill>
                <a:effectLst/>
                <a:latin typeface="+mn-lt"/>
                <a:ea typeface="+mn-ea"/>
                <a:cs typeface="+mn-cs"/>
              </a:rPr>
              <a:t>The &lt;section&gt; tag defines sections in a document, such as chapters, headers, footers, </a:t>
            </a:r>
          </a:p>
          <a:p>
            <a:r>
              <a:rPr lang="en-SG" sz="1200" b="0" i="0" kern="1200" dirty="0">
                <a:solidFill>
                  <a:schemeClr val="tx1"/>
                </a:solidFill>
                <a:effectLst/>
                <a:latin typeface="+mn-lt"/>
                <a:ea typeface="+mn-ea"/>
                <a:cs typeface="+mn-cs"/>
              </a:rPr>
              <a:t>The &lt;div&gt; tag defines a division or a section in an HTML document.</a:t>
            </a:r>
          </a:p>
          <a:p>
            <a:r>
              <a:rPr lang="en-SG" sz="1200" b="0" i="0" kern="1200" dirty="0">
                <a:solidFill>
                  <a:schemeClr val="tx1"/>
                </a:solidFill>
                <a:effectLst/>
                <a:latin typeface="+mn-lt"/>
                <a:ea typeface="+mn-ea"/>
                <a:cs typeface="+mn-cs"/>
              </a:rPr>
              <a:t>The &lt;div&gt; element is often used as a container for other HTML elements to style them with CSS stylesheet.</a:t>
            </a:r>
          </a:p>
          <a:p>
            <a:endParaRPr lang="en-SG" dirty="0"/>
          </a:p>
          <a:p>
            <a:r>
              <a:rPr lang="en-SG" dirty="0"/>
              <a:t>//The hr element represents a paragraph-level thematic break, e.g. a scene change in a story, or a transition to another topic within a section of a reference book.</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&lt;hr&gt; element is most often displayed as a horizontal rule (i.e. a horizontal line) that is used to separate content (or define a change) in an HTML page.</a:t>
            </a:r>
          </a:p>
          <a:p>
            <a:endParaRPr lang="en-GB" dirty="0"/>
          </a:p>
          <a:p>
            <a:r>
              <a:rPr lang="en-GB" dirty="0"/>
              <a:t>Grouping content will not affect the document</a:t>
            </a:r>
            <a:r>
              <a:rPr lang="en-GB" baseline="0" dirty="0"/>
              <a:t> outline.</a:t>
            </a:r>
            <a:endParaRPr lang="en-SG" dirty="0"/>
          </a:p>
        </p:txBody>
      </p:sp>
      <p:sp>
        <p:nvSpPr>
          <p:cNvPr id="4" name="Slide Number Placeholder 3"/>
          <p:cNvSpPr>
            <a:spLocks noGrp="1"/>
          </p:cNvSpPr>
          <p:nvPr>
            <p:ph type="sldNum" sz="quarter" idx="10"/>
          </p:nvPr>
        </p:nvSpPr>
        <p:spPr/>
        <p:txBody>
          <a:bodyPr/>
          <a:lstStyle/>
          <a:p>
            <a:fld id="{B2B50239-1E2F-4820-984D-6DE80812C482}" type="slidenum">
              <a:rPr lang="en-SG" smtClean="0"/>
              <a:pPr/>
              <a:t>11</a:t>
            </a:fld>
            <a:endParaRPr lang="en-SG"/>
          </a:p>
        </p:txBody>
      </p:sp>
    </p:spTree>
    <p:extLst>
      <p:ext uri="{BB962C8B-B14F-4D97-AF65-F5344CB8AC3E}">
        <p14:creationId xmlns:p14="http://schemas.microsoft.com/office/powerpoint/2010/main" val="1951068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9144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0000"/>
                    <a:lumOff val="10000"/>
                  </a:schemeClr>
                </a:solidFill>
              </a:defRPr>
            </a:lvl1pPr>
            <a:lvl2pPr marL="457189" indent="0" algn="ctr">
              <a:buNone/>
              <a:defRPr sz="1600"/>
            </a:lvl2pPr>
            <a:lvl3pPr marL="914377" indent="0" algn="ctr">
              <a:buNone/>
              <a:defRPr sz="16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s-ES" altLang="en-US"/>
          </a:p>
        </p:txBody>
      </p:sp>
      <p:sp>
        <p:nvSpPr>
          <p:cNvPr id="5" name="Footer Placeholder 4"/>
          <p:cNvSpPr>
            <a:spLocks noGrp="1"/>
          </p:cNvSpPr>
          <p:nvPr>
            <p:ph type="ftr" sz="quarter" idx="11"/>
          </p:nvPr>
        </p:nvSpPr>
        <p:spPr/>
        <p:txBody>
          <a:bodyPr/>
          <a:lstStyle/>
          <a:p>
            <a:endParaRPr lang="es-ES" altLang="en-US"/>
          </a:p>
        </p:txBody>
      </p:sp>
      <p:sp>
        <p:nvSpPr>
          <p:cNvPr id="6" name="Slide Number Placeholder 5"/>
          <p:cNvSpPr>
            <a:spLocks noGrp="1"/>
          </p:cNvSpPr>
          <p:nvPr>
            <p:ph type="sldNum" sz="quarter" idx="12"/>
          </p:nvPr>
        </p:nvSpPr>
        <p:spPr/>
        <p:txBody>
          <a:bodyPr/>
          <a:lstStyle/>
          <a:p>
            <a:fld id="{C89CC6D9-7AE3-49F8-841C-FE94E43C0421}" type="slidenum">
              <a:rPr lang="es-ES" altLang="en-US" smtClean="0"/>
              <a:pPr/>
              <a:t>‹#›</a:t>
            </a:fld>
            <a:endParaRPr lang="es-ES" altLang="en-US"/>
          </a:p>
        </p:txBody>
      </p:sp>
      <p:cxnSp>
        <p:nvCxnSpPr>
          <p:cNvPr id="8" name="Straight Connector 7"/>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339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s-ES" altLang="en-US"/>
          </a:p>
        </p:txBody>
      </p:sp>
      <p:sp>
        <p:nvSpPr>
          <p:cNvPr id="5" name="Footer Placeholder 4"/>
          <p:cNvSpPr>
            <a:spLocks noGrp="1"/>
          </p:cNvSpPr>
          <p:nvPr>
            <p:ph type="ftr" sz="quarter" idx="11"/>
          </p:nvPr>
        </p:nvSpPr>
        <p:spPr/>
        <p:txBody>
          <a:bodyPr/>
          <a:lstStyle/>
          <a:p>
            <a:endParaRPr lang="es-ES" altLang="en-US"/>
          </a:p>
        </p:txBody>
      </p:sp>
      <p:sp>
        <p:nvSpPr>
          <p:cNvPr id="6" name="Slide Number Placeholder 5"/>
          <p:cNvSpPr>
            <a:spLocks noGrp="1"/>
          </p:cNvSpPr>
          <p:nvPr>
            <p:ph type="sldNum" sz="quarter" idx="12"/>
          </p:nvPr>
        </p:nvSpPr>
        <p:spPr/>
        <p:txBody>
          <a:bodyPr/>
          <a:lstStyle/>
          <a:p>
            <a:fld id="{78CDFAC5-0D71-41FE-A1E1-2A8DE02954BA}" type="slidenum">
              <a:rPr lang="es-ES" altLang="en-US" smtClean="0"/>
              <a:pPr/>
              <a:t>‹#›</a:t>
            </a:fld>
            <a:endParaRPr lang="es-ES" altLang="en-US"/>
          </a:p>
        </p:txBody>
      </p:sp>
    </p:spTree>
    <p:extLst>
      <p:ext uri="{BB962C8B-B14F-4D97-AF65-F5344CB8AC3E}">
        <p14:creationId xmlns:p14="http://schemas.microsoft.com/office/powerpoint/2010/main" val="1634052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s-ES" altLang="en-US"/>
          </a:p>
        </p:txBody>
      </p:sp>
      <p:sp>
        <p:nvSpPr>
          <p:cNvPr id="5" name="Footer Placeholder 4"/>
          <p:cNvSpPr>
            <a:spLocks noGrp="1"/>
          </p:cNvSpPr>
          <p:nvPr>
            <p:ph type="ftr" sz="quarter" idx="11"/>
          </p:nvPr>
        </p:nvSpPr>
        <p:spPr/>
        <p:txBody>
          <a:bodyPr/>
          <a:lstStyle/>
          <a:p>
            <a:endParaRPr lang="es-ES" altLang="en-US"/>
          </a:p>
        </p:txBody>
      </p:sp>
      <p:sp>
        <p:nvSpPr>
          <p:cNvPr id="6" name="Slide Number Placeholder 5"/>
          <p:cNvSpPr>
            <a:spLocks noGrp="1"/>
          </p:cNvSpPr>
          <p:nvPr>
            <p:ph type="sldNum" sz="quarter" idx="12"/>
          </p:nvPr>
        </p:nvSpPr>
        <p:spPr/>
        <p:txBody>
          <a:bodyPr/>
          <a:lstStyle/>
          <a:p>
            <a:fld id="{A2A15E0F-5A5C-4057-9BB1-61EEE6CEC5D2}" type="slidenum">
              <a:rPr lang="es-ES" altLang="en-US" smtClean="0"/>
              <a:pPr/>
              <a:t>‹#›</a:t>
            </a:fld>
            <a:endParaRPr lang="es-ES" altLang="en-US"/>
          </a:p>
        </p:txBody>
      </p:sp>
      <p:cxnSp>
        <p:nvCxnSpPr>
          <p:cNvPr id="7" name="Straight Connector 6"/>
          <p:cNvCxnSpPr/>
          <p:nvPr/>
        </p:nvCxnSpPr>
        <p:spPr>
          <a:xfrm rot="5400000" flipV="1">
            <a:off x="7543800" y="17356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604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s-ES" altLang="en-US"/>
          </a:p>
        </p:txBody>
      </p:sp>
      <p:sp>
        <p:nvSpPr>
          <p:cNvPr id="5" name="Footer Placeholder 4"/>
          <p:cNvSpPr>
            <a:spLocks noGrp="1"/>
          </p:cNvSpPr>
          <p:nvPr>
            <p:ph type="ftr" sz="quarter" idx="11"/>
          </p:nvPr>
        </p:nvSpPr>
        <p:spPr/>
        <p:txBody>
          <a:bodyPr/>
          <a:lstStyle/>
          <a:p>
            <a:endParaRPr lang="es-ES" altLang="en-US"/>
          </a:p>
        </p:txBody>
      </p:sp>
      <p:sp>
        <p:nvSpPr>
          <p:cNvPr id="6" name="Slide Number Placeholder 5"/>
          <p:cNvSpPr>
            <a:spLocks noGrp="1"/>
          </p:cNvSpPr>
          <p:nvPr>
            <p:ph type="sldNum" sz="quarter" idx="12"/>
          </p:nvPr>
        </p:nvSpPr>
        <p:spPr/>
        <p:txBody>
          <a:bodyPr/>
          <a:lstStyle/>
          <a:p>
            <a:fld id="{E44661E6-A687-4CA1-83B0-7053B02B8E46}" type="slidenum">
              <a:rPr lang="es-ES" altLang="en-US" smtClean="0"/>
              <a:pPr/>
              <a:t>‹#›</a:t>
            </a:fld>
            <a:endParaRPr lang="es-ES" altLang="en-US"/>
          </a:p>
        </p:txBody>
      </p:sp>
    </p:spTree>
    <p:extLst>
      <p:ext uri="{BB962C8B-B14F-4D97-AF65-F5344CB8AC3E}">
        <p14:creationId xmlns:p14="http://schemas.microsoft.com/office/powerpoint/2010/main" val="2728413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9144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457189" indent="0">
              <a:buNone/>
              <a:defRPr sz="16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s-ES" altLang="en-US"/>
          </a:p>
        </p:txBody>
      </p:sp>
      <p:sp>
        <p:nvSpPr>
          <p:cNvPr id="5" name="Footer Placeholder 4"/>
          <p:cNvSpPr>
            <a:spLocks noGrp="1"/>
          </p:cNvSpPr>
          <p:nvPr>
            <p:ph type="ftr" sz="quarter" idx="11"/>
          </p:nvPr>
        </p:nvSpPr>
        <p:spPr/>
        <p:txBody>
          <a:bodyPr/>
          <a:lstStyle/>
          <a:p>
            <a:endParaRPr lang="es-ES" altLang="en-US"/>
          </a:p>
        </p:txBody>
      </p:sp>
      <p:sp>
        <p:nvSpPr>
          <p:cNvPr id="6" name="Slide Number Placeholder 5"/>
          <p:cNvSpPr>
            <a:spLocks noGrp="1"/>
          </p:cNvSpPr>
          <p:nvPr>
            <p:ph type="sldNum" sz="quarter" idx="12"/>
          </p:nvPr>
        </p:nvSpPr>
        <p:spPr/>
        <p:txBody>
          <a:bodyPr/>
          <a:lstStyle/>
          <a:p>
            <a:fld id="{CA81547B-A18D-48EE-93B0-E81673F6C513}" type="slidenum">
              <a:rPr lang="es-ES" altLang="en-US" smtClean="0"/>
              <a:pPr/>
              <a:t>‹#›</a:t>
            </a:fld>
            <a:endParaRPr lang="es-ES" altLang="en-US"/>
          </a:p>
        </p:txBody>
      </p:sp>
      <p:cxnSp>
        <p:nvCxnSpPr>
          <p:cNvPr id="8" name="Straight Connector 7"/>
          <p:cNvCxnSpPr/>
          <p:nvPr/>
        </p:nvCxnSpPr>
        <p:spPr>
          <a:xfrm flipV="1">
            <a:off x="629013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778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s-ES" altLang="en-US"/>
          </a:p>
        </p:txBody>
      </p:sp>
      <p:sp>
        <p:nvSpPr>
          <p:cNvPr id="6" name="Footer Placeholder 5"/>
          <p:cNvSpPr>
            <a:spLocks noGrp="1"/>
          </p:cNvSpPr>
          <p:nvPr>
            <p:ph type="ftr" sz="quarter" idx="11"/>
          </p:nvPr>
        </p:nvSpPr>
        <p:spPr/>
        <p:txBody>
          <a:bodyPr/>
          <a:lstStyle/>
          <a:p>
            <a:endParaRPr lang="es-ES" altLang="en-US"/>
          </a:p>
        </p:txBody>
      </p:sp>
      <p:sp>
        <p:nvSpPr>
          <p:cNvPr id="7" name="Slide Number Placeholder 6"/>
          <p:cNvSpPr>
            <a:spLocks noGrp="1"/>
          </p:cNvSpPr>
          <p:nvPr>
            <p:ph type="sldNum" sz="quarter" idx="12"/>
          </p:nvPr>
        </p:nvSpPr>
        <p:spPr/>
        <p:txBody>
          <a:bodyPr/>
          <a:lstStyle/>
          <a:p>
            <a:fld id="{995AF053-B6AD-4DE2-8D51-1B7DB9A892F1}" type="slidenum">
              <a:rPr lang="es-ES" altLang="en-US" smtClean="0"/>
              <a:pPr/>
              <a:t>‹#›</a:t>
            </a:fld>
            <a:endParaRPr lang="es-ES" altLang="en-US"/>
          </a:p>
        </p:txBody>
      </p:sp>
    </p:spTree>
    <p:extLst>
      <p:ext uri="{BB962C8B-B14F-4D97-AF65-F5344CB8AC3E}">
        <p14:creationId xmlns:p14="http://schemas.microsoft.com/office/powerpoint/2010/main" val="160131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2">
                    <a:lumMod val="75000"/>
                  </a:schemeClr>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2">
                    <a:lumMod val="75000"/>
                  </a:schemeClr>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s-ES" altLang="en-US"/>
          </a:p>
        </p:txBody>
      </p:sp>
      <p:sp>
        <p:nvSpPr>
          <p:cNvPr id="8" name="Footer Placeholder 7"/>
          <p:cNvSpPr>
            <a:spLocks noGrp="1"/>
          </p:cNvSpPr>
          <p:nvPr>
            <p:ph type="ftr" sz="quarter" idx="11"/>
          </p:nvPr>
        </p:nvSpPr>
        <p:spPr/>
        <p:txBody>
          <a:bodyPr/>
          <a:lstStyle/>
          <a:p>
            <a:endParaRPr lang="es-ES" altLang="en-US"/>
          </a:p>
        </p:txBody>
      </p:sp>
      <p:sp>
        <p:nvSpPr>
          <p:cNvPr id="9" name="Slide Number Placeholder 8"/>
          <p:cNvSpPr>
            <a:spLocks noGrp="1"/>
          </p:cNvSpPr>
          <p:nvPr>
            <p:ph type="sldNum" sz="quarter" idx="12"/>
          </p:nvPr>
        </p:nvSpPr>
        <p:spPr/>
        <p:txBody>
          <a:bodyPr/>
          <a:lstStyle/>
          <a:p>
            <a:fld id="{281869C9-A200-49FF-90ED-4F0DF89D4080}" type="slidenum">
              <a:rPr lang="es-ES" altLang="en-US" smtClean="0"/>
              <a:pPr/>
              <a:t>‹#›</a:t>
            </a:fld>
            <a:endParaRPr lang="es-ES" altLang="en-US"/>
          </a:p>
        </p:txBody>
      </p:sp>
    </p:spTree>
    <p:extLst>
      <p:ext uri="{BB962C8B-B14F-4D97-AF65-F5344CB8AC3E}">
        <p14:creationId xmlns:p14="http://schemas.microsoft.com/office/powerpoint/2010/main" val="3342871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s-ES" altLang="en-US"/>
          </a:p>
        </p:txBody>
      </p:sp>
      <p:sp>
        <p:nvSpPr>
          <p:cNvPr id="4" name="Footer Placeholder 3"/>
          <p:cNvSpPr>
            <a:spLocks noGrp="1"/>
          </p:cNvSpPr>
          <p:nvPr>
            <p:ph type="ftr" sz="quarter" idx="11"/>
          </p:nvPr>
        </p:nvSpPr>
        <p:spPr/>
        <p:txBody>
          <a:bodyPr/>
          <a:lstStyle/>
          <a:p>
            <a:endParaRPr lang="es-ES" altLang="en-US"/>
          </a:p>
        </p:txBody>
      </p:sp>
      <p:sp>
        <p:nvSpPr>
          <p:cNvPr id="5" name="Slide Number Placeholder 4"/>
          <p:cNvSpPr>
            <a:spLocks noGrp="1"/>
          </p:cNvSpPr>
          <p:nvPr>
            <p:ph type="sldNum" sz="quarter" idx="12"/>
          </p:nvPr>
        </p:nvSpPr>
        <p:spPr/>
        <p:txBody>
          <a:bodyPr/>
          <a:lstStyle/>
          <a:p>
            <a:fld id="{238A2DB9-A43C-440B-A68C-8BFBE3509465}" type="slidenum">
              <a:rPr lang="es-ES" altLang="en-US" smtClean="0"/>
              <a:pPr/>
              <a:t>‹#›</a:t>
            </a:fld>
            <a:endParaRPr lang="es-ES" altLang="en-US"/>
          </a:p>
        </p:txBody>
      </p:sp>
    </p:spTree>
    <p:extLst>
      <p:ext uri="{BB962C8B-B14F-4D97-AF65-F5344CB8AC3E}">
        <p14:creationId xmlns:p14="http://schemas.microsoft.com/office/powerpoint/2010/main" val="1575090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s-ES" altLang="en-US"/>
          </a:p>
        </p:txBody>
      </p:sp>
      <p:sp>
        <p:nvSpPr>
          <p:cNvPr id="3" name="Footer Placeholder 2"/>
          <p:cNvSpPr>
            <a:spLocks noGrp="1"/>
          </p:cNvSpPr>
          <p:nvPr>
            <p:ph type="ftr" sz="quarter" idx="11"/>
          </p:nvPr>
        </p:nvSpPr>
        <p:spPr/>
        <p:txBody>
          <a:bodyPr/>
          <a:lstStyle/>
          <a:p>
            <a:endParaRPr lang="es-ES" altLang="en-US"/>
          </a:p>
        </p:txBody>
      </p:sp>
      <p:sp>
        <p:nvSpPr>
          <p:cNvPr id="4" name="Slide Number Placeholder 3"/>
          <p:cNvSpPr>
            <a:spLocks noGrp="1"/>
          </p:cNvSpPr>
          <p:nvPr>
            <p:ph type="sldNum" sz="quarter" idx="12"/>
          </p:nvPr>
        </p:nvSpPr>
        <p:spPr/>
        <p:txBody>
          <a:bodyPr/>
          <a:lstStyle/>
          <a:p>
            <a:fld id="{5B63482B-768D-48C5-8688-89CFAC105DAD}" type="slidenum">
              <a:rPr lang="es-ES" altLang="en-US" smtClean="0"/>
              <a:pPr/>
              <a:t>‹#›</a:t>
            </a:fld>
            <a:endParaRPr lang="es-ES" altLang="en-US"/>
          </a:p>
        </p:txBody>
      </p:sp>
    </p:spTree>
    <p:extLst>
      <p:ext uri="{BB962C8B-B14F-4D97-AF65-F5344CB8AC3E}">
        <p14:creationId xmlns:p14="http://schemas.microsoft.com/office/powerpoint/2010/main" val="1902480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s-ES" altLang="en-US"/>
          </a:p>
        </p:txBody>
      </p:sp>
      <p:sp>
        <p:nvSpPr>
          <p:cNvPr id="6" name="Footer Placeholder 5"/>
          <p:cNvSpPr>
            <a:spLocks noGrp="1"/>
          </p:cNvSpPr>
          <p:nvPr>
            <p:ph type="ftr" sz="quarter" idx="11"/>
          </p:nvPr>
        </p:nvSpPr>
        <p:spPr/>
        <p:txBody>
          <a:bodyPr/>
          <a:lstStyle/>
          <a:p>
            <a:endParaRPr lang="es-ES" altLang="en-US"/>
          </a:p>
        </p:txBody>
      </p:sp>
      <p:sp>
        <p:nvSpPr>
          <p:cNvPr id="7" name="Slide Number Placeholder 6"/>
          <p:cNvSpPr>
            <a:spLocks noGrp="1"/>
          </p:cNvSpPr>
          <p:nvPr>
            <p:ph type="sldNum" sz="quarter" idx="12"/>
          </p:nvPr>
        </p:nvSpPr>
        <p:spPr/>
        <p:txBody>
          <a:bodyPr/>
          <a:lstStyle/>
          <a:p>
            <a:fld id="{3583EB9C-7133-4655-BCB2-6650662EF6E9}" type="slidenum">
              <a:rPr lang="es-ES" altLang="en-US" smtClean="0"/>
              <a:pPr/>
              <a:t>‹#›</a:t>
            </a:fld>
            <a:endParaRPr lang="es-ES" altLang="en-US"/>
          </a:p>
        </p:txBody>
      </p:sp>
    </p:spTree>
    <p:extLst>
      <p:ext uri="{BB962C8B-B14F-4D97-AF65-F5344CB8AC3E}">
        <p14:creationId xmlns:p14="http://schemas.microsoft.com/office/powerpoint/2010/main" val="2689341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2">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endParaRPr lang="es-ES" altLang="en-US"/>
          </a:p>
        </p:txBody>
      </p:sp>
      <p:sp>
        <p:nvSpPr>
          <p:cNvPr id="6" name="Footer Placeholder 5"/>
          <p:cNvSpPr>
            <a:spLocks noGrp="1"/>
          </p:cNvSpPr>
          <p:nvPr>
            <p:ph type="ftr" sz="quarter" idx="11"/>
          </p:nvPr>
        </p:nvSpPr>
        <p:spPr/>
        <p:txBody>
          <a:bodyPr/>
          <a:lstStyle/>
          <a:p>
            <a:endParaRPr lang="es-ES" altLang="en-US"/>
          </a:p>
        </p:txBody>
      </p:sp>
      <p:sp>
        <p:nvSpPr>
          <p:cNvPr id="7" name="Slide Number Placeholder 6"/>
          <p:cNvSpPr>
            <a:spLocks noGrp="1"/>
          </p:cNvSpPr>
          <p:nvPr>
            <p:ph type="sldNum" sz="quarter" idx="12"/>
          </p:nvPr>
        </p:nvSpPr>
        <p:spPr/>
        <p:txBody>
          <a:bodyPr/>
          <a:lstStyle/>
          <a:p>
            <a:fld id="{E0417502-0AE0-480D-9B43-199B06A5729C}" type="slidenum">
              <a:rPr lang="es-ES" altLang="en-US" smtClean="0"/>
              <a:pPr/>
              <a:t>‹#›</a:t>
            </a:fld>
            <a:endParaRPr lang="es-ES" altLang="en-US"/>
          </a:p>
        </p:txBody>
      </p:sp>
      <p:cxnSp>
        <p:nvCxnSpPr>
          <p:cNvPr id="9" name="Straight Connector 8"/>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0699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endParaRPr lang="es-ES" alt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s-ES" alt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4D684B88-6EAA-46FB-B2F3-3DD1A238F47A}" type="slidenum">
              <a:rPr lang="es-ES" altLang="en-US" smtClean="0"/>
              <a:pPr/>
              <a:t>‹#›</a:t>
            </a:fld>
            <a:endParaRPr lang="es-ES" altLang="en-US"/>
          </a:p>
        </p:txBody>
      </p:sp>
      <p:cxnSp>
        <p:nvCxnSpPr>
          <p:cNvPr id="7" name="Straight Connector 6"/>
          <p:cNvCxnSpPr/>
          <p:nvPr/>
        </p:nvCxnSpPr>
        <p:spPr>
          <a:xfrm flipV="1">
            <a:off x="5715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13257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377" rtl="0" eaLnBrk="1" latinLnBrk="0" hangingPunct="1">
        <a:lnSpc>
          <a:spcPct val="80000"/>
        </a:lnSpc>
        <a:spcBef>
          <a:spcPct val="0"/>
        </a:spcBef>
        <a:buNone/>
        <a:defRPr sz="4400" kern="1200" cap="all" spc="100" baseline="0">
          <a:solidFill>
            <a:schemeClr val="tx1">
              <a:lumMod val="90000"/>
              <a:lumOff val="10000"/>
            </a:schemeClr>
          </a:solidFill>
          <a:latin typeface="+mj-lt"/>
          <a:ea typeface="+mj-ea"/>
          <a:cs typeface="+mj-cs"/>
        </a:defRPr>
      </a:lvl1pPr>
    </p:titleStyle>
    <p:body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hyperlink" Target="http://www.w3.org/TR/html5/text-level-semantics.html#usage-summary" TargetMode="External"/><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3.png"/><Relationship Id="rId4" Type="http://schemas.openxmlformats.org/officeDocument/2006/relationships/notesSlide" Target="../notesSlides/notesSlide15.xml"/><Relationship Id="rId9" Type="http://schemas.microsoft.com/office/2007/relationships/diagramDrawing" Target="../diagrams/drawing2.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3.png"/><Relationship Id="rId4" Type="http://schemas.openxmlformats.org/officeDocument/2006/relationships/notesSlide" Target="../notesSlides/notesSlide16.xml"/><Relationship Id="rId9" Type="http://schemas.microsoft.com/office/2007/relationships/diagramDrawing" Target="../diagrams/drawing3.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3.png"/><Relationship Id="rId4" Type="http://schemas.openxmlformats.org/officeDocument/2006/relationships/notesSlide" Target="../notesSlides/notesSlide17.xml"/><Relationship Id="rId9" Type="http://schemas.microsoft.com/office/2007/relationships/diagramDrawing" Target="../diagrams/drawing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3.png"/><Relationship Id="rId4" Type="http://schemas.openxmlformats.org/officeDocument/2006/relationships/notesSlide" Target="../notesSlides/notesSlide18.xml"/><Relationship Id="rId9" Type="http://schemas.microsoft.com/office/2007/relationships/diagramDrawing" Target="../diagrams/drawing5.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6.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3.png"/><Relationship Id="rId4" Type="http://schemas.openxmlformats.org/officeDocument/2006/relationships/notesSlide" Target="../notesSlides/notesSlide19.xml"/><Relationship Id="rId9" Type="http://schemas.microsoft.com/office/2007/relationships/diagramDrawing" Target="../diagrams/drawing6.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2.xml"/><Relationship Id="rId7" Type="http://schemas.openxmlformats.org/officeDocument/2006/relationships/diagramQuickStyle" Target="../diagrams/quickStyle7.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3.png"/><Relationship Id="rId4" Type="http://schemas.openxmlformats.org/officeDocument/2006/relationships/notesSlide" Target="../notesSlides/notesSlide20.xml"/><Relationship Id="rId9" Type="http://schemas.microsoft.com/office/2007/relationships/diagramDrawing" Target="../diagrams/drawing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png"/><Relationship Id="rId5" Type="http://schemas.openxmlformats.org/officeDocument/2006/relationships/hyperlink" Target="http://www.google.com.sg/" TargetMode="External"/><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hyperlink" Target="examples/hyperlinkEx1.html" TargetMode="External"/><Relationship Id="rId5" Type="http://schemas.openxmlformats.org/officeDocument/2006/relationships/hyperlink" Target="http://www.nyp.edu.sg/" TargetMode="External"/><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3.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3.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3.png"/><Relationship Id="rId5" Type="http://schemas.openxmlformats.org/officeDocument/2006/relationships/hyperlink" Target="examples/classExercise1Prev.htm" TargetMode="External"/><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hyperlink" Target="http://www.w3schools.com/html/html_charset.asp" TargetMode="External"/><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3.pn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2" Type="http://schemas.openxmlformats.org/officeDocument/2006/relationships/hyperlink" Target="http://www.w3schools.com/html/tryit.asp?filename=tryhtml_mailto2"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3.png"/><Relationship Id="rId4"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3.png"/><Relationship Id="rId4"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websiteoptimization.com/speed/tweak/format"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developers.google.com/web/fundamentals/performance/optimizing-content-efficiency/image-optimization" TargetMode="Externa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3.png"/><Relationship Id="rId4"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3.png"/><Relationship Id="rId5" Type="http://schemas.openxmlformats.org/officeDocument/2006/relationships/hyperlink" Target="examples/showImageWithSize.html" TargetMode="External"/><Relationship Id="rId4"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3.png"/><Relationship Id="rId4"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3.png"/><Relationship Id="rId4"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3.png"/><Relationship Id="rId5" Type="http://schemas.openxmlformats.org/officeDocument/2006/relationships/hyperlink" Target="examples/ulExamples.html" TargetMode="External"/><Relationship Id="rId4"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3.png"/><Relationship Id="rId5" Type="http://schemas.openxmlformats.org/officeDocument/2006/relationships/hyperlink" Target="examples/olExamples.html" TargetMode="External"/><Relationship Id="rId4"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9.png"/><Relationship Id="rId5" Type="http://schemas.openxmlformats.org/officeDocument/2006/relationships/hyperlink" Target="examples/olExamples.html" TargetMode="External"/><Relationship Id="rId4"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10.png"/><Relationship Id="rId5" Type="http://schemas.openxmlformats.org/officeDocument/2006/relationships/hyperlink" Target="examples/dldtExamples.html" TargetMode="External"/><Relationship Id="rId4"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AA45B-0526-4489-B1E1-D1A9FC6375B3}"/>
              </a:ext>
            </a:extLst>
          </p:cNvPr>
          <p:cNvSpPr>
            <a:spLocks noGrp="1"/>
          </p:cNvSpPr>
          <p:nvPr>
            <p:ph type="ctrTitle"/>
          </p:nvPr>
        </p:nvSpPr>
        <p:spPr>
          <a:xfrm>
            <a:off x="3017253" y="1166343"/>
            <a:ext cx="5829300" cy="1463040"/>
          </a:xfrm>
        </p:spPr>
        <p:txBody>
          <a:bodyPr/>
          <a:lstStyle/>
          <a:p>
            <a:r>
              <a:rPr lang="en-SG" dirty="0">
                <a:latin typeface="Tw Cen MT Condensed Extra Bold" panose="020B0803020202020204" pitchFamily="34" charset="0"/>
                <a:ea typeface="Verdana" panose="020B0604030504040204" pitchFamily="34" charset="0"/>
                <a:cs typeface="Verdana" panose="020B0604030504040204" pitchFamily="34" charset="0"/>
              </a:rPr>
              <a:t>HTML Basics </a:t>
            </a:r>
            <a:endParaRPr lang="en-SG" dirty="0"/>
          </a:p>
        </p:txBody>
      </p:sp>
      <p:sp>
        <p:nvSpPr>
          <p:cNvPr id="3" name="Subtitle 2">
            <a:extLst>
              <a:ext uri="{FF2B5EF4-FFF2-40B4-BE49-F238E27FC236}">
                <a16:creationId xmlns:a16="http://schemas.microsoft.com/office/drawing/2014/main" id="{2F27ADDE-FA4A-4016-B62B-FCDBC7FC6FB5}"/>
              </a:ext>
            </a:extLst>
          </p:cNvPr>
          <p:cNvSpPr>
            <a:spLocks noGrp="1"/>
          </p:cNvSpPr>
          <p:nvPr>
            <p:ph type="subTitle" idx="1"/>
          </p:nvPr>
        </p:nvSpPr>
        <p:spPr/>
        <p:txBody>
          <a:bodyPr/>
          <a:lstStyle/>
          <a:p>
            <a:endParaRPr lang="en-SG"/>
          </a:p>
        </p:txBody>
      </p:sp>
      <p:sp>
        <p:nvSpPr>
          <p:cNvPr id="4" name="Subtitle 2">
            <a:extLst>
              <a:ext uri="{FF2B5EF4-FFF2-40B4-BE49-F238E27FC236}">
                <a16:creationId xmlns:a16="http://schemas.microsoft.com/office/drawing/2014/main" id="{11EE8A7C-A9BA-4845-9E3D-3228A80A27D3}"/>
              </a:ext>
            </a:extLst>
          </p:cNvPr>
          <p:cNvSpPr txBox="1">
            <a:spLocks/>
          </p:cNvSpPr>
          <p:nvPr/>
        </p:nvSpPr>
        <p:spPr>
          <a:xfrm>
            <a:off x="6610350" y="5112537"/>
            <a:ext cx="2400300" cy="1463040"/>
          </a:xfrm>
          <a:prstGeom prst="rect">
            <a:avLst/>
          </a:prstGeom>
        </p:spPr>
        <p:txBody>
          <a:bodyPr vert="horz" lIns="91440" tIns="45720" rIns="91440" bIns="45720" rtlCol="0" anchor="ctr">
            <a:normAutofit/>
          </a:bodyPr>
          <a:lstStyle>
            <a:lvl1pPr marL="0" indent="0" algn="l" defTabSz="914377" rtl="0" eaLnBrk="1" latinLnBrk="0" hangingPunct="1">
              <a:lnSpc>
                <a:spcPct val="100000"/>
              </a:lnSpc>
              <a:spcBef>
                <a:spcPts val="0"/>
              </a:spcBef>
              <a:spcAft>
                <a:spcPts val="200"/>
              </a:spcAft>
              <a:buClr>
                <a:schemeClr val="accent2"/>
              </a:buClr>
              <a:buSzPct val="100000"/>
              <a:buFont typeface="Tw Cen MT" panose="020B0602020104020603" pitchFamily="34" charset="0"/>
              <a:buNone/>
              <a:defRPr sz="1600" kern="1200">
                <a:solidFill>
                  <a:schemeClr val="tx1">
                    <a:lumMod val="90000"/>
                    <a:lumOff val="10000"/>
                  </a:schemeClr>
                </a:solidFill>
                <a:latin typeface="+mn-lt"/>
                <a:ea typeface="+mn-ea"/>
                <a:cs typeface="+mn-cs"/>
              </a:defRPr>
            </a:lvl1pPr>
            <a:lvl2pPr marL="457189"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2pPr>
            <a:lvl3pPr marL="914377"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3pPr>
            <a:lvl4pPr marL="1371566"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4pPr>
            <a:lvl5pPr marL="1828754"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5pPr>
            <a:lvl6pPr marL="2285943"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6pPr>
            <a:lvl7pPr marL="2743131"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7pPr>
            <a:lvl8pPr marL="3200320"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8pPr>
            <a:lvl9pPr marL="3657509"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9pPr>
          </a:lstStyle>
          <a:p>
            <a:r>
              <a:rPr lang="en-SG"/>
              <a:t>Web Development</a:t>
            </a:r>
            <a:endParaRPr lang="en-SG" dirty="0"/>
          </a:p>
        </p:txBody>
      </p:sp>
      <p:pic>
        <p:nvPicPr>
          <p:cNvPr id="5" name="Recorded Sound">
            <a:hlinkClick r:id="" action="ppaction://media"/>
            <a:extLst>
              <a:ext uri="{FF2B5EF4-FFF2-40B4-BE49-F238E27FC236}">
                <a16:creationId xmlns:a16="http://schemas.microsoft.com/office/drawing/2014/main" id="{7685D73F-C11E-4C46-B652-90AB3C8ED7C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054131473"/>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r>
              <a:rPr lang="en-GB" dirty="0"/>
              <a:t>Categories of Elements</a:t>
            </a:r>
          </a:p>
        </p:txBody>
      </p:sp>
      <p:sp>
        <p:nvSpPr>
          <p:cNvPr id="5" name="Content Placeholder 4"/>
          <p:cNvSpPr>
            <a:spLocks noGrp="1"/>
          </p:cNvSpPr>
          <p:nvPr>
            <p:ph idx="1"/>
          </p:nvPr>
        </p:nvSpPr>
        <p:spPr/>
        <p:txBody>
          <a:bodyPr>
            <a:normAutofit/>
          </a:bodyPr>
          <a:lstStyle/>
          <a:p>
            <a:r>
              <a:rPr lang="en-GB" sz="2800" dirty="0"/>
              <a:t>Root element</a:t>
            </a:r>
          </a:p>
          <a:p>
            <a:pPr lvl="1"/>
            <a:r>
              <a:rPr lang="en-GB" sz="2800" dirty="0"/>
              <a:t>&lt;html&gt;</a:t>
            </a:r>
          </a:p>
          <a:p>
            <a:r>
              <a:rPr lang="en-GB" sz="2800" dirty="0"/>
              <a:t>Elements which carry information of the document ( not displayed as part of the content of the web page)</a:t>
            </a:r>
          </a:p>
          <a:p>
            <a:pPr lvl="1"/>
            <a:r>
              <a:rPr lang="en-GB" sz="2800" dirty="0"/>
              <a:t>For example</a:t>
            </a:r>
          </a:p>
          <a:p>
            <a:pPr lvl="2"/>
            <a:r>
              <a:rPr lang="en-GB" sz="2000" dirty="0"/>
              <a:t> &lt;head&gt;, &lt;title&gt;, &lt;meta&gt;,&lt;style&gt;,&lt;link&gt;</a:t>
            </a:r>
          </a:p>
          <a:p>
            <a:endParaRPr lang="en-US" sz="2800" dirty="0"/>
          </a:p>
        </p:txBody>
      </p:sp>
      <p:sp>
        <p:nvSpPr>
          <p:cNvPr id="234529" name="Rectangle 33"/>
          <p:cNvSpPr>
            <a:spLocks noChangeArrowheads="1"/>
          </p:cNvSpPr>
          <p:nvPr/>
        </p:nvSpPr>
        <p:spPr bwMode="auto">
          <a:xfrm>
            <a:off x="1714500" y="1981200"/>
            <a:ext cx="5829300" cy="4357688"/>
          </a:xfrm>
          <a:prstGeom prst="rect">
            <a:avLst/>
          </a:prstGeom>
          <a:noFill/>
          <a:ln w="9525">
            <a:noFill/>
            <a:miter lim="800000"/>
            <a:headEnd/>
            <a:tailEnd/>
          </a:ln>
          <a:effectLst/>
        </p:spPr>
        <p:txBody>
          <a:bodyPr lIns="91436" tIns="45718" rIns="91436" bIns="45718"/>
          <a:lstStyle/>
          <a:p>
            <a:pPr marL="742913" lvl="1" indent="-285737">
              <a:buSzPct val="75000"/>
            </a:pPr>
            <a:endParaRPr lang="en-GB" dirty="0"/>
          </a:p>
        </p:txBody>
      </p:sp>
      <p:pic>
        <p:nvPicPr>
          <p:cNvPr id="2" name="Recorded Sound">
            <a:hlinkClick r:id="" action="ppaction://media"/>
            <a:extLst>
              <a:ext uri="{FF2B5EF4-FFF2-40B4-BE49-F238E27FC236}">
                <a16:creationId xmlns:a16="http://schemas.microsoft.com/office/drawing/2014/main" id="{18FEFB20-E9F8-4AED-BB64-2B00A69E6D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694790295"/>
      </p:ext>
    </p:extLst>
  </p:cSld>
  <p:clrMapOvr>
    <a:masterClrMapping/>
  </p:clrMapOvr>
  <mc:AlternateContent xmlns:mc="http://schemas.openxmlformats.org/markup-compatibility/2006" xmlns:p14="http://schemas.microsoft.com/office/powerpoint/2010/main">
    <mc:Choice Requires="p14">
      <p:transition spd="slow" p14:dur="2000" advTm="20536"/>
    </mc:Choice>
    <mc:Fallback xmlns="">
      <p:transition spd="slow" advTm="20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5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r>
              <a:rPr lang="en-GB" dirty="0"/>
              <a:t>Categories of Elements</a:t>
            </a:r>
          </a:p>
        </p:txBody>
      </p:sp>
      <p:sp>
        <p:nvSpPr>
          <p:cNvPr id="5" name="Content Placeholder 4"/>
          <p:cNvSpPr>
            <a:spLocks noGrp="1"/>
          </p:cNvSpPr>
          <p:nvPr>
            <p:ph idx="1"/>
          </p:nvPr>
        </p:nvSpPr>
        <p:spPr>
          <a:xfrm>
            <a:off x="768096" y="2286000"/>
            <a:ext cx="7476312" cy="4023360"/>
          </a:xfrm>
        </p:spPr>
        <p:txBody>
          <a:bodyPr>
            <a:normAutofit/>
          </a:bodyPr>
          <a:lstStyle/>
          <a:p>
            <a:r>
              <a:rPr lang="en-GB" sz="3200" dirty="0"/>
              <a:t>For Sectioning and Headings</a:t>
            </a:r>
          </a:p>
          <a:p>
            <a:pPr lvl="1"/>
            <a:r>
              <a:rPr lang="en-GB" sz="2800" dirty="0"/>
              <a:t>Examples:</a:t>
            </a:r>
          </a:p>
          <a:p>
            <a:pPr lvl="2"/>
            <a:r>
              <a:rPr lang="en-GB" sz="2000" dirty="0"/>
              <a:t>&lt;body&gt;,&lt;article&gt;,&lt;section&gt;,&lt;</a:t>
            </a:r>
            <a:r>
              <a:rPr lang="en-GB" sz="2000" dirty="0" err="1"/>
              <a:t>nav</a:t>
            </a:r>
            <a:r>
              <a:rPr lang="en-GB" sz="2000" dirty="0"/>
              <a:t>&gt;,&lt;aside&gt;,&lt;header&gt;,&lt;footer&gt;,&lt;address&gt;</a:t>
            </a:r>
          </a:p>
          <a:p>
            <a:pPr lvl="2"/>
            <a:r>
              <a:rPr lang="en-GB" sz="2000" dirty="0"/>
              <a:t>&lt;h1&gt;,&lt;h2&gt;,&lt;h3&gt;,&lt;h4&gt;,&lt;h5&gt;,&lt;h6&gt;</a:t>
            </a:r>
          </a:p>
          <a:p>
            <a:r>
              <a:rPr lang="en-GB" sz="3200" dirty="0"/>
              <a:t>For Grouping content</a:t>
            </a:r>
          </a:p>
          <a:p>
            <a:pPr lvl="1">
              <a:buSzPct val="75000"/>
            </a:pPr>
            <a:r>
              <a:rPr lang="en-GB" sz="2800" dirty="0"/>
              <a:t>Examples:</a:t>
            </a:r>
          </a:p>
          <a:p>
            <a:pPr lvl="2">
              <a:buSzPct val="75000"/>
            </a:pPr>
            <a:r>
              <a:rPr lang="en-GB" sz="2000" dirty="0"/>
              <a:t>&lt;div&gt;, &lt;p&gt;, &lt;</a:t>
            </a:r>
            <a:r>
              <a:rPr lang="en-GB" sz="2000" dirty="0" err="1"/>
              <a:t>ul</a:t>
            </a:r>
            <a:r>
              <a:rPr lang="en-GB" sz="2000" dirty="0"/>
              <a:t>&gt;,&lt;</a:t>
            </a:r>
            <a:r>
              <a:rPr lang="en-GB" sz="2000" dirty="0" err="1"/>
              <a:t>ol</a:t>
            </a:r>
            <a:r>
              <a:rPr lang="en-GB" sz="2000" dirty="0"/>
              <a:t>&gt;,&lt;li&gt;,&lt;figure&gt;,&lt;</a:t>
            </a:r>
            <a:r>
              <a:rPr lang="en-GB" sz="2000" dirty="0" err="1"/>
              <a:t>figcaption</a:t>
            </a:r>
            <a:r>
              <a:rPr lang="en-GB" sz="2000" dirty="0"/>
              <a:t>&gt;,&lt;hr&gt;</a:t>
            </a:r>
          </a:p>
          <a:p>
            <a:endParaRPr lang="en-US" sz="3200" dirty="0"/>
          </a:p>
        </p:txBody>
      </p:sp>
      <p:sp>
        <p:nvSpPr>
          <p:cNvPr id="234529" name="Rectangle 33"/>
          <p:cNvSpPr>
            <a:spLocks noChangeArrowheads="1"/>
          </p:cNvSpPr>
          <p:nvPr/>
        </p:nvSpPr>
        <p:spPr bwMode="auto">
          <a:xfrm>
            <a:off x="1714500" y="1981200"/>
            <a:ext cx="5829300" cy="4357688"/>
          </a:xfrm>
          <a:prstGeom prst="rect">
            <a:avLst/>
          </a:prstGeom>
          <a:noFill/>
          <a:ln w="9525">
            <a:noFill/>
            <a:miter lim="800000"/>
            <a:headEnd/>
            <a:tailEnd/>
          </a:ln>
          <a:effectLst/>
        </p:spPr>
        <p:txBody>
          <a:bodyPr lIns="91436" tIns="45718" rIns="91436" bIns="45718"/>
          <a:lstStyle/>
          <a:p>
            <a:pPr marL="742913" lvl="1" indent="-285737">
              <a:buSzPct val="75000"/>
            </a:pPr>
            <a:endParaRPr lang="en-GB" dirty="0"/>
          </a:p>
        </p:txBody>
      </p:sp>
      <p:pic>
        <p:nvPicPr>
          <p:cNvPr id="2" name="Recorded Sound">
            <a:hlinkClick r:id="" action="ppaction://media"/>
            <a:extLst>
              <a:ext uri="{FF2B5EF4-FFF2-40B4-BE49-F238E27FC236}">
                <a16:creationId xmlns:a16="http://schemas.microsoft.com/office/drawing/2014/main" id="{F60A4DA9-754B-4688-83C6-6A76532DEC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960596095"/>
      </p:ext>
    </p:extLst>
  </p:cSld>
  <p:clrMapOvr>
    <a:masterClrMapping/>
  </p:clrMapOvr>
  <mc:AlternateContent xmlns:mc="http://schemas.openxmlformats.org/markup-compatibility/2006" xmlns:p14="http://schemas.microsoft.com/office/powerpoint/2010/main">
    <mc:Choice Requires="p14">
      <p:transition spd="slow" p14:dur="2000" advTm="69066"/>
    </mc:Choice>
    <mc:Fallback xmlns="">
      <p:transition spd="slow" advTm="69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r>
              <a:rPr lang="en-GB" dirty="0"/>
              <a:t>Categories of Elements</a:t>
            </a:r>
          </a:p>
        </p:txBody>
      </p:sp>
      <p:sp>
        <p:nvSpPr>
          <p:cNvPr id="5" name="Content Placeholder 4"/>
          <p:cNvSpPr>
            <a:spLocks noGrp="1"/>
          </p:cNvSpPr>
          <p:nvPr>
            <p:ph idx="1"/>
          </p:nvPr>
        </p:nvSpPr>
        <p:spPr/>
        <p:txBody>
          <a:bodyPr>
            <a:normAutofit fontScale="92500" lnSpcReduction="10000"/>
          </a:bodyPr>
          <a:lstStyle/>
          <a:p>
            <a:r>
              <a:rPr lang="en-GB" sz="3200" dirty="0"/>
              <a:t>Text level</a:t>
            </a:r>
          </a:p>
          <a:p>
            <a:pPr lvl="1"/>
            <a:r>
              <a:rPr lang="en-GB" sz="2800" dirty="0"/>
              <a:t>Examples:</a:t>
            </a:r>
          </a:p>
          <a:p>
            <a:pPr lvl="2"/>
            <a:r>
              <a:rPr lang="en-GB" sz="2000" dirty="0"/>
              <a:t>&lt;a&gt;,&lt;</a:t>
            </a:r>
            <a:r>
              <a:rPr lang="en-GB" sz="2000" dirty="0" err="1"/>
              <a:t>em</a:t>
            </a:r>
            <a:r>
              <a:rPr lang="en-GB" sz="2000" dirty="0"/>
              <a:t>&gt;,&lt;strong&gt;,&lt;span&gt;,&lt;</a:t>
            </a:r>
            <a:r>
              <a:rPr lang="en-GB" sz="2000" dirty="0" err="1"/>
              <a:t>br</a:t>
            </a:r>
            <a:r>
              <a:rPr lang="en-GB" sz="2000" dirty="0"/>
              <a:t>&gt;,&lt;cite&gt;</a:t>
            </a:r>
          </a:p>
          <a:p>
            <a:pPr lvl="1"/>
            <a:r>
              <a:rPr lang="en-GB" sz="2800" dirty="0"/>
              <a:t>Each has it’s own </a:t>
            </a:r>
            <a:r>
              <a:rPr lang="en-GB" sz="2800" dirty="0">
                <a:hlinkClick r:id="rId5"/>
              </a:rPr>
              <a:t>purpose </a:t>
            </a:r>
            <a:endParaRPr lang="en-GB" sz="2800" dirty="0"/>
          </a:p>
          <a:p>
            <a:r>
              <a:rPr lang="en-GB" sz="3200" dirty="0"/>
              <a:t>With embedded content</a:t>
            </a:r>
          </a:p>
          <a:p>
            <a:pPr lvl="1"/>
            <a:r>
              <a:rPr lang="en-GB" sz="2600" dirty="0"/>
              <a:t>Examples:</a:t>
            </a:r>
          </a:p>
          <a:p>
            <a:pPr lvl="2"/>
            <a:r>
              <a:rPr lang="en-GB" sz="1900" dirty="0"/>
              <a:t>&lt;</a:t>
            </a:r>
            <a:r>
              <a:rPr lang="en-GB" sz="1900" dirty="0" err="1"/>
              <a:t>img</a:t>
            </a:r>
            <a:r>
              <a:rPr lang="en-GB" sz="1900" dirty="0"/>
              <a:t>&gt;,&lt;audio&gt;,&lt;video&gt;,&lt;iframe&gt;</a:t>
            </a:r>
          </a:p>
          <a:p>
            <a:r>
              <a:rPr lang="en-GB" sz="3200" dirty="0"/>
              <a:t>Links</a:t>
            </a:r>
          </a:p>
          <a:p>
            <a:pPr lvl="1"/>
            <a:r>
              <a:rPr lang="en-GB" sz="2600" dirty="0"/>
              <a:t>Example:</a:t>
            </a:r>
          </a:p>
          <a:p>
            <a:pPr lvl="2"/>
            <a:r>
              <a:rPr lang="en-GB" sz="1900" dirty="0"/>
              <a:t>&lt;a&gt;</a:t>
            </a:r>
          </a:p>
          <a:p>
            <a:pPr lvl="2"/>
            <a:endParaRPr lang="en-GB" sz="1600" dirty="0"/>
          </a:p>
          <a:p>
            <a:pPr lvl="1">
              <a:buSzPct val="75000"/>
            </a:pPr>
            <a:endParaRPr lang="en-GB" sz="2000" dirty="0"/>
          </a:p>
          <a:p>
            <a:endParaRPr lang="en-US" sz="2800" dirty="0"/>
          </a:p>
        </p:txBody>
      </p:sp>
      <p:sp>
        <p:nvSpPr>
          <p:cNvPr id="234529" name="Rectangle 33"/>
          <p:cNvSpPr>
            <a:spLocks noChangeArrowheads="1"/>
          </p:cNvSpPr>
          <p:nvPr/>
        </p:nvSpPr>
        <p:spPr bwMode="auto">
          <a:xfrm>
            <a:off x="1714500" y="1981200"/>
            <a:ext cx="5829300" cy="4357688"/>
          </a:xfrm>
          <a:prstGeom prst="rect">
            <a:avLst/>
          </a:prstGeom>
          <a:noFill/>
          <a:ln w="9525">
            <a:noFill/>
            <a:miter lim="800000"/>
            <a:headEnd/>
            <a:tailEnd/>
          </a:ln>
          <a:effectLst/>
        </p:spPr>
        <p:txBody>
          <a:bodyPr lIns="91436" tIns="45718" rIns="91436" bIns="45718"/>
          <a:lstStyle/>
          <a:p>
            <a:pPr marL="742913" lvl="1" indent="-285737">
              <a:buSzPct val="75000"/>
            </a:pPr>
            <a:endParaRPr lang="en-GB" dirty="0"/>
          </a:p>
        </p:txBody>
      </p:sp>
      <p:pic>
        <p:nvPicPr>
          <p:cNvPr id="2" name="Recorded Sound">
            <a:hlinkClick r:id="" action="ppaction://media"/>
            <a:extLst>
              <a:ext uri="{FF2B5EF4-FFF2-40B4-BE49-F238E27FC236}">
                <a16:creationId xmlns:a16="http://schemas.microsoft.com/office/drawing/2014/main" id="{CFFA4963-F242-4A57-8C3C-B75478DA5E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27028159"/>
      </p:ext>
    </p:extLst>
  </p:cSld>
  <p:clrMapOvr>
    <a:masterClrMapping/>
  </p:clrMapOvr>
  <mc:AlternateContent xmlns:mc="http://schemas.openxmlformats.org/markup-compatibility/2006" xmlns:p14="http://schemas.microsoft.com/office/powerpoint/2010/main">
    <mc:Choice Requires="p14">
      <p:transition spd="slow" p14:dur="2000" advTm="71063"/>
    </mc:Choice>
    <mc:Fallback xmlns="">
      <p:transition spd="slow" advTm="71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0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r>
              <a:rPr lang="en-GB" dirty="0"/>
              <a:t>Categories of Elements</a:t>
            </a:r>
          </a:p>
        </p:txBody>
      </p:sp>
      <p:sp>
        <p:nvSpPr>
          <p:cNvPr id="5" name="Content Placeholder 4"/>
          <p:cNvSpPr>
            <a:spLocks noGrp="1"/>
          </p:cNvSpPr>
          <p:nvPr>
            <p:ph idx="1"/>
          </p:nvPr>
        </p:nvSpPr>
        <p:spPr>
          <a:xfrm>
            <a:off x="768096" y="2286000"/>
            <a:ext cx="7620328" cy="4023360"/>
          </a:xfrm>
        </p:spPr>
        <p:txBody>
          <a:bodyPr>
            <a:normAutofit/>
          </a:bodyPr>
          <a:lstStyle/>
          <a:p>
            <a:r>
              <a:rPr lang="en-GB" sz="3200" dirty="0"/>
              <a:t>Tabular</a:t>
            </a:r>
          </a:p>
          <a:p>
            <a:pPr lvl="1"/>
            <a:r>
              <a:rPr lang="en-GB" sz="2800" dirty="0"/>
              <a:t>Example</a:t>
            </a:r>
          </a:p>
          <a:p>
            <a:pPr lvl="2"/>
            <a:r>
              <a:rPr lang="en-GB" sz="2000" dirty="0"/>
              <a:t>&lt;table&gt;, &lt;</a:t>
            </a:r>
            <a:r>
              <a:rPr lang="en-GB" sz="2000" dirty="0" err="1"/>
              <a:t>tbody</a:t>
            </a:r>
            <a:r>
              <a:rPr lang="en-GB" sz="2000" dirty="0"/>
              <a:t>&gt;,&lt;</a:t>
            </a:r>
            <a:r>
              <a:rPr lang="en-GB" sz="2000" dirty="0" err="1"/>
              <a:t>thead</a:t>
            </a:r>
            <a:r>
              <a:rPr lang="en-GB" sz="2000" dirty="0"/>
              <a:t>&gt;,&lt;</a:t>
            </a:r>
            <a:r>
              <a:rPr lang="en-GB" sz="2000" dirty="0" err="1"/>
              <a:t>tfoot</a:t>
            </a:r>
            <a:r>
              <a:rPr lang="en-GB" sz="2000" dirty="0"/>
              <a:t>&gt;,&lt;</a:t>
            </a:r>
            <a:r>
              <a:rPr lang="en-GB" sz="2000" dirty="0" err="1"/>
              <a:t>tr</a:t>
            </a:r>
            <a:r>
              <a:rPr lang="en-GB" sz="2000" dirty="0"/>
              <a:t>&gt;,&lt;td&gt;,&lt;</a:t>
            </a:r>
            <a:r>
              <a:rPr lang="en-GB" sz="2000" dirty="0" err="1"/>
              <a:t>th</a:t>
            </a:r>
            <a:r>
              <a:rPr lang="en-GB" sz="2000" dirty="0"/>
              <a:t>&gt;, &lt;caption&gt;</a:t>
            </a:r>
          </a:p>
          <a:p>
            <a:pPr lvl="1"/>
            <a:r>
              <a:rPr lang="en-GB" sz="2800" dirty="0"/>
              <a:t>To tabulate data</a:t>
            </a:r>
          </a:p>
          <a:p>
            <a:r>
              <a:rPr lang="en-GB" sz="3200" dirty="0"/>
              <a:t>Form</a:t>
            </a:r>
          </a:p>
          <a:p>
            <a:pPr lvl="1"/>
            <a:r>
              <a:rPr lang="en-GB" sz="2800" dirty="0"/>
              <a:t>Example</a:t>
            </a:r>
          </a:p>
          <a:p>
            <a:pPr lvl="2"/>
            <a:r>
              <a:rPr lang="en-GB" sz="2000" dirty="0"/>
              <a:t>&lt;form&gt;,&lt;label&gt;,&lt;input&gt;,&lt;button&gt;,&lt;select&gt;,&lt;</a:t>
            </a:r>
            <a:r>
              <a:rPr lang="en-GB" sz="2000" dirty="0" err="1"/>
              <a:t>textarea</a:t>
            </a:r>
            <a:r>
              <a:rPr lang="en-GB" sz="2000" dirty="0"/>
              <a:t>&gt;,&lt;</a:t>
            </a:r>
            <a:r>
              <a:rPr lang="en-GB" sz="2000" dirty="0" err="1"/>
              <a:t>fieldset</a:t>
            </a:r>
            <a:r>
              <a:rPr lang="en-GB" sz="2000" dirty="0"/>
              <a:t>&gt;</a:t>
            </a:r>
          </a:p>
          <a:p>
            <a:pPr lvl="1"/>
            <a:r>
              <a:rPr lang="en-GB" sz="2800" dirty="0"/>
              <a:t>To create form for user input and interaction</a:t>
            </a:r>
          </a:p>
          <a:p>
            <a:pPr lvl="1"/>
            <a:endParaRPr lang="en-GB" sz="2000" dirty="0"/>
          </a:p>
          <a:p>
            <a:pPr lvl="1">
              <a:buSzPct val="75000"/>
            </a:pPr>
            <a:endParaRPr lang="en-GB" sz="2000" dirty="0"/>
          </a:p>
          <a:p>
            <a:endParaRPr lang="en-US" sz="2800" dirty="0"/>
          </a:p>
        </p:txBody>
      </p:sp>
      <p:sp>
        <p:nvSpPr>
          <p:cNvPr id="234529" name="Rectangle 33"/>
          <p:cNvSpPr>
            <a:spLocks noChangeArrowheads="1"/>
          </p:cNvSpPr>
          <p:nvPr/>
        </p:nvSpPr>
        <p:spPr bwMode="auto">
          <a:xfrm>
            <a:off x="1714500" y="1981200"/>
            <a:ext cx="5829300" cy="4357688"/>
          </a:xfrm>
          <a:prstGeom prst="rect">
            <a:avLst/>
          </a:prstGeom>
          <a:noFill/>
          <a:ln w="9525">
            <a:noFill/>
            <a:miter lim="800000"/>
            <a:headEnd/>
            <a:tailEnd/>
          </a:ln>
          <a:effectLst/>
        </p:spPr>
        <p:txBody>
          <a:bodyPr lIns="91436" tIns="45718" rIns="91436" bIns="45718"/>
          <a:lstStyle/>
          <a:p>
            <a:pPr marL="742913" lvl="1" indent="-285737">
              <a:buSzPct val="75000"/>
            </a:pPr>
            <a:endParaRPr lang="en-GB" dirty="0"/>
          </a:p>
        </p:txBody>
      </p:sp>
      <p:pic>
        <p:nvPicPr>
          <p:cNvPr id="2" name="Recorded Sound">
            <a:hlinkClick r:id="" action="ppaction://media"/>
            <a:extLst>
              <a:ext uri="{FF2B5EF4-FFF2-40B4-BE49-F238E27FC236}">
                <a16:creationId xmlns:a16="http://schemas.microsoft.com/office/drawing/2014/main" id="{484B09EB-78B9-42AC-A62B-E9B63A7ECE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853640513"/>
      </p:ext>
    </p:extLst>
  </p:cSld>
  <p:clrMapOvr>
    <a:masterClrMapping/>
  </p:clrMapOvr>
  <mc:AlternateContent xmlns:mc="http://schemas.openxmlformats.org/markup-compatibility/2006" xmlns:p14="http://schemas.microsoft.com/office/powerpoint/2010/main">
    <mc:Choice Requires="p14">
      <p:transition spd="slow" p14:dur="2000" advTm="32332"/>
    </mc:Choice>
    <mc:Fallback xmlns="">
      <p:transition spd="slow" advTm="32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3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Special Characters</a:t>
            </a:r>
            <a:endParaRPr lang="en-SG"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65642520"/>
              </p:ext>
            </p:extLst>
          </p:nvPr>
        </p:nvGraphicFramePr>
        <p:xfrm>
          <a:off x="590871" y="2085816"/>
          <a:ext cx="8229601" cy="3647440"/>
        </p:xfrm>
        <a:graphic>
          <a:graphicData uri="http://schemas.openxmlformats.org/drawingml/2006/table">
            <a:tbl>
              <a:tblPr firstRow="1" bandRow="1">
                <a:tableStyleId>{ED083AE6-46FA-4A59-8FB0-9F97EB10719F}</a:tableStyleId>
              </a:tblPr>
              <a:tblGrid>
                <a:gridCol w="1463675">
                  <a:extLst>
                    <a:ext uri="{9D8B030D-6E8A-4147-A177-3AD203B41FA5}">
                      <a16:colId xmlns:a16="http://schemas.microsoft.com/office/drawing/2014/main" val="20000"/>
                    </a:ext>
                  </a:extLst>
                </a:gridCol>
                <a:gridCol w="2616200">
                  <a:extLst>
                    <a:ext uri="{9D8B030D-6E8A-4147-A177-3AD203B41FA5}">
                      <a16:colId xmlns:a16="http://schemas.microsoft.com/office/drawing/2014/main" val="20001"/>
                    </a:ext>
                  </a:extLst>
                </a:gridCol>
                <a:gridCol w="2043907">
                  <a:extLst>
                    <a:ext uri="{9D8B030D-6E8A-4147-A177-3AD203B41FA5}">
                      <a16:colId xmlns:a16="http://schemas.microsoft.com/office/drawing/2014/main" val="20002"/>
                    </a:ext>
                  </a:extLst>
                </a:gridCol>
                <a:gridCol w="2105819">
                  <a:extLst>
                    <a:ext uri="{9D8B030D-6E8A-4147-A177-3AD203B41FA5}">
                      <a16:colId xmlns:a16="http://schemas.microsoft.com/office/drawing/2014/main" val="20003"/>
                    </a:ext>
                  </a:extLst>
                </a:gridCol>
              </a:tblGrid>
              <a:tr h="381000">
                <a:tc>
                  <a:txBody>
                    <a:bodyPr/>
                    <a:lstStyle/>
                    <a:p>
                      <a:pPr algn="ctr"/>
                      <a:r>
                        <a:rPr lang="en-GB" sz="1900" dirty="0"/>
                        <a:t>Character</a:t>
                      </a:r>
                      <a:endParaRPr lang="en-SG" sz="1900" dirty="0"/>
                    </a:p>
                  </a:txBody>
                  <a:tcPr marL="102870" marR="102870"/>
                </a:tc>
                <a:tc>
                  <a:txBody>
                    <a:bodyPr/>
                    <a:lstStyle/>
                    <a:p>
                      <a:pPr algn="ctr"/>
                      <a:r>
                        <a:rPr lang="en-SG" sz="1900" b="1" i="0" kern="1200" dirty="0">
                          <a:solidFill>
                            <a:schemeClr val="tx1"/>
                          </a:solidFill>
                          <a:effectLst/>
                          <a:latin typeface="+mn-lt"/>
                          <a:ea typeface="+mn-ea"/>
                          <a:cs typeface="+mn-cs"/>
                        </a:rPr>
                        <a:t>Description</a:t>
                      </a:r>
                      <a:endParaRPr lang="en-SG" sz="1900" dirty="0"/>
                    </a:p>
                  </a:txBody>
                  <a:tcPr marL="102870" marR="102870"/>
                </a:tc>
                <a:tc>
                  <a:txBody>
                    <a:bodyPr/>
                    <a:lstStyle/>
                    <a:p>
                      <a:pPr algn="ctr"/>
                      <a:r>
                        <a:rPr lang="en-SG" sz="1900" b="1" i="0" kern="1200" dirty="0">
                          <a:solidFill>
                            <a:schemeClr val="tx1"/>
                          </a:solidFill>
                          <a:effectLst/>
                          <a:latin typeface="+mn-lt"/>
                          <a:ea typeface="+mn-ea"/>
                          <a:cs typeface="+mn-cs"/>
                        </a:rPr>
                        <a:t>Entity Name</a:t>
                      </a:r>
                      <a:endParaRPr lang="en-SG" sz="1900" dirty="0"/>
                    </a:p>
                  </a:txBody>
                  <a:tcPr marL="102870" marR="102870"/>
                </a:tc>
                <a:tc>
                  <a:txBody>
                    <a:bodyPr/>
                    <a:lstStyle/>
                    <a:p>
                      <a:pPr algn="ctr"/>
                      <a:r>
                        <a:rPr lang="en-SG" sz="1900" b="1" i="0" kern="1200" dirty="0">
                          <a:solidFill>
                            <a:schemeClr val="tx1"/>
                          </a:solidFill>
                          <a:effectLst/>
                          <a:latin typeface="+mn-lt"/>
                          <a:ea typeface="+mn-ea"/>
                          <a:cs typeface="+mn-cs"/>
                        </a:rPr>
                        <a:t>Entity Number</a:t>
                      </a:r>
                      <a:endParaRPr lang="en-SG" sz="1900" dirty="0"/>
                    </a:p>
                  </a:txBody>
                  <a:tcPr marL="102870" marR="102870"/>
                </a:tc>
                <a:extLst>
                  <a:ext uri="{0D108BD9-81ED-4DB2-BD59-A6C34878D82A}">
                    <a16:rowId xmlns:a16="http://schemas.microsoft.com/office/drawing/2014/main" val="10000"/>
                  </a:ext>
                </a:extLst>
              </a:tr>
              <a:tr h="370840">
                <a:tc>
                  <a:txBody>
                    <a:bodyPr/>
                    <a:lstStyle/>
                    <a:p>
                      <a:pPr algn="ctr" fontAlgn="t"/>
                      <a:r>
                        <a:rPr lang="en-SG" sz="1900" dirty="0">
                          <a:effectLst/>
                          <a:latin typeface="verdana"/>
                        </a:rPr>
                        <a:t>&lt;</a:t>
                      </a:r>
                    </a:p>
                  </a:txBody>
                  <a:tcPr marL="32147" marR="32147" marT="28575" marB="28575"/>
                </a:tc>
                <a:tc>
                  <a:txBody>
                    <a:bodyPr/>
                    <a:lstStyle/>
                    <a:p>
                      <a:pPr algn="ctr" fontAlgn="t"/>
                      <a:r>
                        <a:rPr lang="en-SG" sz="1900">
                          <a:effectLst/>
                          <a:latin typeface="verdana"/>
                        </a:rPr>
                        <a:t>less than</a:t>
                      </a:r>
                    </a:p>
                  </a:txBody>
                  <a:tcPr marL="32147" marR="32147" marT="28575" marB="28575"/>
                </a:tc>
                <a:tc>
                  <a:txBody>
                    <a:bodyPr/>
                    <a:lstStyle/>
                    <a:p>
                      <a:pPr algn="ctr" fontAlgn="t"/>
                      <a:r>
                        <a:rPr lang="en-SG" sz="1900">
                          <a:effectLst/>
                          <a:latin typeface="verdana"/>
                        </a:rPr>
                        <a:t>&amp;lt;</a:t>
                      </a:r>
                    </a:p>
                  </a:txBody>
                  <a:tcPr marL="32147" marR="32147" marT="28575" marB="28575"/>
                </a:tc>
                <a:tc>
                  <a:txBody>
                    <a:bodyPr/>
                    <a:lstStyle/>
                    <a:p>
                      <a:pPr algn="ctr" fontAlgn="t"/>
                      <a:r>
                        <a:rPr lang="en-SG" sz="1900">
                          <a:effectLst/>
                          <a:latin typeface="verdana"/>
                        </a:rPr>
                        <a:t>&amp;#60;</a:t>
                      </a:r>
                    </a:p>
                  </a:txBody>
                  <a:tcPr marL="32147" marR="32147" marT="28575" marB="28575"/>
                </a:tc>
                <a:extLst>
                  <a:ext uri="{0D108BD9-81ED-4DB2-BD59-A6C34878D82A}">
                    <a16:rowId xmlns:a16="http://schemas.microsoft.com/office/drawing/2014/main" val="10001"/>
                  </a:ext>
                </a:extLst>
              </a:tr>
              <a:tr h="370840">
                <a:tc>
                  <a:txBody>
                    <a:bodyPr/>
                    <a:lstStyle/>
                    <a:p>
                      <a:pPr algn="ctr" fontAlgn="t"/>
                      <a:r>
                        <a:rPr lang="en-SG" sz="1900">
                          <a:effectLst/>
                          <a:latin typeface="verdana"/>
                        </a:rPr>
                        <a:t>&gt;</a:t>
                      </a:r>
                    </a:p>
                  </a:txBody>
                  <a:tcPr marL="32147" marR="32147" marT="28575" marB="28575"/>
                </a:tc>
                <a:tc>
                  <a:txBody>
                    <a:bodyPr/>
                    <a:lstStyle/>
                    <a:p>
                      <a:pPr algn="ctr" fontAlgn="t"/>
                      <a:r>
                        <a:rPr lang="en-SG" sz="1900">
                          <a:effectLst/>
                          <a:latin typeface="verdana"/>
                        </a:rPr>
                        <a:t>greater than</a:t>
                      </a:r>
                    </a:p>
                  </a:txBody>
                  <a:tcPr marL="32147" marR="32147" marT="28575" marB="28575"/>
                </a:tc>
                <a:tc>
                  <a:txBody>
                    <a:bodyPr/>
                    <a:lstStyle/>
                    <a:p>
                      <a:pPr algn="ctr" fontAlgn="t"/>
                      <a:r>
                        <a:rPr lang="en-SG" sz="1900">
                          <a:effectLst/>
                          <a:latin typeface="verdana"/>
                        </a:rPr>
                        <a:t>&amp;gt;</a:t>
                      </a:r>
                    </a:p>
                  </a:txBody>
                  <a:tcPr marL="32147" marR="32147" marT="28575" marB="28575"/>
                </a:tc>
                <a:tc>
                  <a:txBody>
                    <a:bodyPr/>
                    <a:lstStyle/>
                    <a:p>
                      <a:pPr algn="ctr" fontAlgn="t"/>
                      <a:r>
                        <a:rPr lang="en-SG" sz="1900">
                          <a:effectLst/>
                          <a:latin typeface="verdana"/>
                        </a:rPr>
                        <a:t>&amp;#62;</a:t>
                      </a:r>
                    </a:p>
                  </a:txBody>
                  <a:tcPr marL="32147" marR="32147" marT="28575" marB="28575"/>
                </a:tc>
                <a:extLst>
                  <a:ext uri="{0D108BD9-81ED-4DB2-BD59-A6C34878D82A}">
                    <a16:rowId xmlns:a16="http://schemas.microsoft.com/office/drawing/2014/main" val="10002"/>
                  </a:ext>
                </a:extLst>
              </a:tr>
              <a:tr h="370840">
                <a:tc>
                  <a:txBody>
                    <a:bodyPr/>
                    <a:lstStyle/>
                    <a:p>
                      <a:pPr algn="ctr" fontAlgn="t"/>
                      <a:r>
                        <a:rPr lang="en-SG" sz="1900">
                          <a:effectLst/>
                          <a:latin typeface="verdana"/>
                        </a:rPr>
                        <a:t>&amp;</a:t>
                      </a:r>
                    </a:p>
                  </a:txBody>
                  <a:tcPr marL="32147" marR="32147" marT="28575" marB="28575"/>
                </a:tc>
                <a:tc>
                  <a:txBody>
                    <a:bodyPr/>
                    <a:lstStyle/>
                    <a:p>
                      <a:pPr algn="ctr" fontAlgn="t"/>
                      <a:r>
                        <a:rPr lang="en-SG" sz="1900">
                          <a:effectLst/>
                          <a:latin typeface="verdana"/>
                        </a:rPr>
                        <a:t>ampersand</a:t>
                      </a:r>
                    </a:p>
                  </a:txBody>
                  <a:tcPr marL="32147" marR="32147" marT="28575" marB="28575"/>
                </a:tc>
                <a:tc>
                  <a:txBody>
                    <a:bodyPr/>
                    <a:lstStyle/>
                    <a:p>
                      <a:pPr algn="ctr" fontAlgn="t"/>
                      <a:r>
                        <a:rPr lang="en-SG" sz="1900">
                          <a:effectLst/>
                          <a:latin typeface="verdana"/>
                        </a:rPr>
                        <a:t>&amp;amp;</a:t>
                      </a:r>
                    </a:p>
                  </a:txBody>
                  <a:tcPr marL="32147" marR="32147" marT="28575" marB="28575"/>
                </a:tc>
                <a:tc>
                  <a:txBody>
                    <a:bodyPr/>
                    <a:lstStyle/>
                    <a:p>
                      <a:pPr algn="ctr" fontAlgn="t"/>
                      <a:r>
                        <a:rPr lang="en-SG" sz="1900">
                          <a:effectLst/>
                          <a:latin typeface="verdana"/>
                        </a:rPr>
                        <a:t>&amp;#38;</a:t>
                      </a:r>
                    </a:p>
                  </a:txBody>
                  <a:tcPr marL="32147" marR="32147" marT="28575" marB="28575"/>
                </a:tc>
                <a:extLst>
                  <a:ext uri="{0D108BD9-81ED-4DB2-BD59-A6C34878D82A}">
                    <a16:rowId xmlns:a16="http://schemas.microsoft.com/office/drawing/2014/main" val="10003"/>
                  </a:ext>
                </a:extLst>
              </a:tr>
              <a:tr h="370840">
                <a:tc>
                  <a:txBody>
                    <a:bodyPr/>
                    <a:lstStyle/>
                    <a:p>
                      <a:pPr algn="ctr" fontAlgn="t"/>
                      <a:r>
                        <a:rPr lang="en-SG" sz="1900" dirty="0">
                          <a:effectLst/>
                          <a:latin typeface="verdana"/>
                        </a:rPr>
                        <a:t>¢</a:t>
                      </a:r>
                    </a:p>
                  </a:txBody>
                  <a:tcPr marL="32147" marR="32147" marT="28575" marB="28575"/>
                </a:tc>
                <a:tc>
                  <a:txBody>
                    <a:bodyPr/>
                    <a:lstStyle/>
                    <a:p>
                      <a:pPr algn="ctr" fontAlgn="t"/>
                      <a:r>
                        <a:rPr lang="en-SG" sz="1900">
                          <a:effectLst/>
                          <a:latin typeface="verdana"/>
                        </a:rPr>
                        <a:t>cent</a:t>
                      </a:r>
                    </a:p>
                  </a:txBody>
                  <a:tcPr marL="32147" marR="32147" marT="28575" marB="28575"/>
                </a:tc>
                <a:tc>
                  <a:txBody>
                    <a:bodyPr/>
                    <a:lstStyle/>
                    <a:p>
                      <a:pPr algn="ctr" fontAlgn="t"/>
                      <a:r>
                        <a:rPr lang="en-SG" sz="1900">
                          <a:effectLst/>
                          <a:latin typeface="verdana"/>
                        </a:rPr>
                        <a:t>&amp;cent;</a:t>
                      </a:r>
                    </a:p>
                  </a:txBody>
                  <a:tcPr marL="32147" marR="32147" marT="28575" marB="28575"/>
                </a:tc>
                <a:tc>
                  <a:txBody>
                    <a:bodyPr/>
                    <a:lstStyle/>
                    <a:p>
                      <a:pPr algn="ctr" fontAlgn="t"/>
                      <a:r>
                        <a:rPr lang="en-SG" sz="1900" dirty="0">
                          <a:effectLst/>
                          <a:latin typeface="verdana"/>
                        </a:rPr>
                        <a:t>&amp;#162;</a:t>
                      </a:r>
                    </a:p>
                  </a:txBody>
                  <a:tcPr marL="32147" marR="32147" marT="28575" marB="28575"/>
                </a:tc>
                <a:extLst>
                  <a:ext uri="{0D108BD9-81ED-4DB2-BD59-A6C34878D82A}">
                    <a16:rowId xmlns:a16="http://schemas.microsoft.com/office/drawing/2014/main" val="10004"/>
                  </a:ext>
                </a:extLst>
              </a:tr>
              <a:tr h="370840">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SG" sz="1900" dirty="0">
                          <a:effectLst/>
                          <a:latin typeface="verdana"/>
                        </a:rPr>
                        <a:t>"</a:t>
                      </a:r>
                    </a:p>
                  </a:txBody>
                  <a:tcPr marL="32147" marR="32147" marT="28575" marB="28575"/>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SG" sz="1900" dirty="0">
                          <a:effectLst/>
                          <a:latin typeface="verdana"/>
                        </a:rPr>
                        <a:t>quotation mark</a:t>
                      </a:r>
                    </a:p>
                  </a:txBody>
                  <a:tcPr marL="32147" marR="32147" marT="28575" marB="28575"/>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SG" sz="1900" dirty="0">
                          <a:effectLst/>
                          <a:latin typeface="verdana"/>
                        </a:rPr>
                        <a:t>&amp;</a:t>
                      </a:r>
                      <a:r>
                        <a:rPr lang="en-SG" sz="1900" dirty="0" err="1">
                          <a:effectLst/>
                          <a:latin typeface="verdana"/>
                        </a:rPr>
                        <a:t>quot</a:t>
                      </a:r>
                      <a:r>
                        <a:rPr lang="en-SG" sz="1900" dirty="0">
                          <a:effectLst/>
                          <a:latin typeface="verdana"/>
                        </a:rPr>
                        <a:t>;</a:t>
                      </a:r>
                    </a:p>
                  </a:txBody>
                  <a:tcPr marL="32147" marR="32147" marT="28575" marB="28575"/>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SG" sz="1900" dirty="0">
                          <a:effectLst/>
                          <a:latin typeface="verdana"/>
                        </a:rPr>
                        <a:t>&amp;#34;</a:t>
                      </a:r>
                    </a:p>
                  </a:txBody>
                  <a:tcPr marL="32147" marR="32147" marT="28575" marB="28575"/>
                </a:tc>
                <a:extLst>
                  <a:ext uri="{0D108BD9-81ED-4DB2-BD59-A6C34878D82A}">
                    <a16:rowId xmlns:a16="http://schemas.microsoft.com/office/drawing/2014/main" val="10005"/>
                  </a:ext>
                </a:extLst>
              </a:tr>
              <a:tr h="370840">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SG" sz="1900" dirty="0">
                          <a:effectLst/>
                          <a:latin typeface="verdana"/>
                        </a:rPr>
                        <a:t>'</a:t>
                      </a:r>
                    </a:p>
                  </a:txBody>
                  <a:tcPr marL="32147" marR="32147" marT="28575" marB="28575"/>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SG" sz="1900" dirty="0">
                          <a:effectLst/>
                          <a:latin typeface="verdana"/>
                        </a:rPr>
                        <a:t>apostrophe </a:t>
                      </a:r>
                    </a:p>
                  </a:txBody>
                  <a:tcPr marL="32147" marR="32147" marT="28575" marB="28575"/>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SG" sz="1900" dirty="0">
                          <a:effectLst/>
                          <a:latin typeface="verdana"/>
                        </a:rPr>
                        <a:t>&amp;</a:t>
                      </a:r>
                      <a:r>
                        <a:rPr lang="en-SG" sz="1900" dirty="0" err="1">
                          <a:effectLst/>
                          <a:latin typeface="verdana"/>
                        </a:rPr>
                        <a:t>apos</a:t>
                      </a:r>
                      <a:r>
                        <a:rPr lang="en-SG" sz="1900" dirty="0">
                          <a:effectLst/>
                          <a:latin typeface="verdana"/>
                        </a:rPr>
                        <a:t>;</a:t>
                      </a:r>
                    </a:p>
                  </a:txBody>
                  <a:tcPr marL="32147" marR="32147" marT="28575" marB="28575"/>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SG" sz="1900" dirty="0">
                          <a:effectLst/>
                          <a:latin typeface="verdana"/>
                        </a:rPr>
                        <a:t>&amp;#39;</a:t>
                      </a:r>
                    </a:p>
                  </a:txBody>
                  <a:tcPr marL="32147" marR="32147" marT="28575" marB="28575"/>
                </a:tc>
                <a:extLst>
                  <a:ext uri="{0D108BD9-81ED-4DB2-BD59-A6C34878D82A}">
                    <a16:rowId xmlns:a16="http://schemas.microsoft.com/office/drawing/2014/main" val="10006"/>
                  </a:ext>
                </a:extLst>
              </a:tr>
              <a:tr h="370840">
                <a:tc>
                  <a:txBody>
                    <a:bodyPr/>
                    <a:lstStyle/>
                    <a:p>
                      <a:pPr algn="ctr" fontAlgn="t"/>
                      <a:r>
                        <a:rPr lang="en-SG" sz="1900" dirty="0">
                          <a:effectLst/>
                          <a:latin typeface="verdana"/>
                        </a:rPr>
                        <a:t>©</a:t>
                      </a:r>
                    </a:p>
                  </a:txBody>
                  <a:tcPr marL="32147" marR="32147" marT="28575" marB="28575"/>
                </a:tc>
                <a:tc>
                  <a:txBody>
                    <a:bodyPr/>
                    <a:lstStyle/>
                    <a:p>
                      <a:pPr algn="ctr" fontAlgn="t"/>
                      <a:r>
                        <a:rPr lang="en-SG" sz="1900" dirty="0">
                          <a:effectLst/>
                          <a:latin typeface="verdana"/>
                        </a:rPr>
                        <a:t>copyright</a:t>
                      </a:r>
                    </a:p>
                  </a:txBody>
                  <a:tcPr marL="32147" marR="32147" marT="28575" marB="28575"/>
                </a:tc>
                <a:tc>
                  <a:txBody>
                    <a:bodyPr/>
                    <a:lstStyle/>
                    <a:p>
                      <a:pPr algn="ctr" fontAlgn="t"/>
                      <a:r>
                        <a:rPr lang="en-SG" sz="1900" dirty="0">
                          <a:effectLst/>
                          <a:latin typeface="verdana"/>
                        </a:rPr>
                        <a:t>&amp;copy;</a:t>
                      </a:r>
                    </a:p>
                  </a:txBody>
                  <a:tcPr marL="32147" marR="32147" marT="28575" marB="28575"/>
                </a:tc>
                <a:tc>
                  <a:txBody>
                    <a:bodyPr/>
                    <a:lstStyle/>
                    <a:p>
                      <a:pPr algn="ctr" fontAlgn="t"/>
                      <a:r>
                        <a:rPr lang="en-SG" sz="1900" dirty="0">
                          <a:effectLst/>
                          <a:latin typeface="verdana"/>
                        </a:rPr>
                        <a:t>&amp;#169;</a:t>
                      </a:r>
                    </a:p>
                  </a:txBody>
                  <a:tcPr marL="32147" marR="32147" marT="28575" marB="28575"/>
                </a:tc>
                <a:extLst>
                  <a:ext uri="{0D108BD9-81ED-4DB2-BD59-A6C34878D82A}">
                    <a16:rowId xmlns:a16="http://schemas.microsoft.com/office/drawing/2014/main" val="10007"/>
                  </a:ext>
                </a:extLst>
              </a:tr>
              <a:tr h="670560">
                <a:tc>
                  <a:txBody>
                    <a:bodyPr/>
                    <a:lstStyle/>
                    <a:p>
                      <a:pPr algn="ctr" fontAlgn="t"/>
                      <a:endParaRPr lang="en-SG" sz="1900" dirty="0">
                        <a:effectLst/>
                        <a:latin typeface="verdana"/>
                      </a:endParaRPr>
                    </a:p>
                  </a:txBody>
                  <a:tcPr marL="32147" marR="32147" marT="28575" marB="28575"/>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900" b="0" i="0" u="none" strike="noStrike" cap="none" normalizeH="0" baseline="0" dirty="0">
                          <a:ln>
                            <a:noFill/>
                          </a:ln>
                          <a:solidFill>
                            <a:srgbClr val="000000"/>
                          </a:solidFill>
                          <a:effectLst/>
                          <a:latin typeface="Verdana" pitchFamily="34" charset="0"/>
                          <a:cs typeface="Times New Roman" pitchFamily="18" charset="0"/>
                        </a:rPr>
                        <a:t>non-breaking space</a:t>
                      </a:r>
                      <a:endParaRPr kumimoji="0" lang="en-GB" sz="1900" b="0" i="0" u="none" strike="noStrike" cap="none" normalizeH="0" baseline="0" dirty="0">
                        <a:ln>
                          <a:noFill/>
                        </a:ln>
                        <a:solidFill>
                          <a:schemeClr val="tx1"/>
                        </a:solidFill>
                        <a:effectLst/>
                        <a:latin typeface="Arial" charset="0"/>
                      </a:endParaRPr>
                    </a:p>
                  </a:txBody>
                  <a:tcPr marL="114536" marR="114536"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rgbClr val="CC3300"/>
                          </a:solidFill>
                          <a:effectLst/>
                          <a:latin typeface="Verdana" pitchFamily="34" charset="0"/>
                          <a:cs typeface="Times New Roman" pitchFamily="18" charset="0"/>
                        </a:rPr>
                        <a:t>&amp;</a:t>
                      </a:r>
                      <a:r>
                        <a:rPr kumimoji="0" lang="en-GB" sz="2000" b="0" i="0" u="none" strike="noStrike" cap="none" normalizeH="0" baseline="0" dirty="0" err="1">
                          <a:ln>
                            <a:noFill/>
                          </a:ln>
                          <a:solidFill>
                            <a:srgbClr val="CC3300"/>
                          </a:solidFill>
                          <a:effectLst/>
                          <a:latin typeface="Verdana" pitchFamily="34" charset="0"/>
                          <a:cs typeface="Times New Roman" pitchFamily="18" charset="0"/>
                        </a:rPr>
                        <a:t>nbsp</a:t>
                      </a:r>
                      <a:r>
                        <a:rPr kumimoji="0" lang="en-GB" sz="2000" b="0" i="0" u="none" strike="noStrike" cap="none" normalizeH="0" baseline="0" dirty="0">
                          <a:ln>
                            <a:noFill/>
                          </a:ln>
                          <a:solidFill>
                            <a:srgbClr val="CC3300"/>
                          </a:solidFill>
                          <a:effectLst/>
                          <a:latin typeface="Verdana" pitchFamily="34" charset="0"/>
                          <a:cs typeface="Times New Roman" pitchFamily="18" charset="0"/>
                        </a:rPr>
                        <a:t>;</a:t>
                      </a:r>
                    </a:p>
                  </a:txBody>
                  <a:tcPr marL="114536" marR="114536"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rgbClr val="CC3300"/>
                          </a:solidFill>
                          <a:effectLst/>
                          <a:latin typeface="Verdana" pitchFamily="34" charset="0"/>
                          <a:cs typeface="Times New Roman" pitchFamily="18" charset="0"/>
                        </a:rPr>
                        <a:t>&amp;#160;</a:t>
                      </a:r>
                    </a:p>
                  </a:txBody>
                  <a:tcPr marL="114536" marR="114536" horzOverflow="overflow"/>
                </a:tc>
                <a:extLst>
                  <a:ext uri="{0D108BD9-81ED-4DB2-BD59-A6C34878D82A}">
                    <a16:rowId xmlns:a16="http://schemas.microsoft.com/office/drawing/2014/main" val="10008"/>
                  </a:ext>
                </a:extLst>
              </a:tr>
            </a:tbl>
          </a:graphicData>
        </a:graphic>
      </p:graphicFrame>
      <p:pic>
        <p:nvPicPr>
          <p:cNvPr id="3" name="Recorded Sound">
            <a:hlinkClick r:id="" action="ppaction://media"/>
            <a:extLst>
              <a:ext uri="{FF2B5EF4-FFF2-40B4-BE49-F238E27FC236}">
                <a16:creationId xmlns:a16="http://schemas.microsoft.com/office/drawing/2014/main" id="{EC386A85-86B1-40C3-84CC-5184FA0955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149093176"/>
      </p:ext>
    </p:extLst>
  </p:cSld>
  <p:clrMapOvr>
    <a:masterClrMapping/>
  </p:clrMapOvr>
  <mc:AlternateContent xmlns:mc="http://schemas.openxmlformats.org/markup-compatibility/2006" xmlns:p14="http://schemas.microsoft.com/office/powerpoint/2010/main">
    <mc:Choice Requires="p14">
      <p:transition spd="slow" p14:dur="2000" advTm="37928"/>
    </mc:Choice>
    <mc:Fallback xmlns="">
      <p:transition spd="slow" advTm="37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9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White space </a:t>
            </a:r>
            <a:endParaRPr lang="en-SG" dirty="0"/>
          </a:p>
        </p:txBody>
      </p:sp>
      <p:sp>
        <p:nvSpPr>
          <p:cNvPr id="3" name="Content Placeholder 2"/>
          <p:cNvSpPr>
            <a:spLocks noGrp="1"/>
          </p:cNvSpPr>
          <p:nvPr>
            <p:ph idx="1"/>
          </p:nvPr>
        </p:nvSpPr>
        <p:spPr>
          <a:xfrm>
            <a:off x="768096" y="2286000"/>
            <a:ext cx="7836352" cy="4023360"/>
          </a:xfrm>
        </p:spPr>
        <p:txBody>
          <a:bodyPr>
            <a:normAutofit/>
          </a:bodyPr>
          <a:lstStyle/>
          <a:p>
            <a:r>
              <a:rPr lang="en-GB" sz="2800" dirty="0"/>
              <a:t>White space will be ignore by the web browser</a:t>
            </a:r>
          </a:p>
          <a:p>
            <a:r>
              <a:rPr lang="en-GB" sz="2800" dirty="0"/>
              <a:t>To explicitly indicate the existence of a space  </a:t>
            </a:r>
          </a:p>
          <a:p>
            <a:pPr lvl="1"/>
            <a:r>
              <a:rPr lang="en-GB" sz="2800" dirty="0"/>
              <a:t>       &amp;</a:t>
            </a:r>
            <a:r>
              <a:rPr lang="en-GB" sz="2800" dirty="0" err="1"/>
              <a:t>nbsp</a:t>
            </a:r>
            <a:r>
              <a:rPr lang="en-GB" sz="2800" dirty="0"/>
              <a:t>; </a:t>
            </a:r>
          </a:p>
          <a:p>
            <a:r>
              <a:rPr lang="en-GB" sz="2800" dirty="0"/>
              <a:t>To have a line break</a:t>
            </a:r>
          </a:p>
          <a:p>
            <a:pPr lvl="1"/>
            <a:r>
              <a:rPr lang="en-GB" sz="2800" dirty="0"/>
              <a:t>	&lt;</a:t>
            </a:r>
            <a:r>
              <a:rPr lang="en-GB" sz="2800" dirty="0" err="1"/>
              <a:t>br</a:t>
            </a:r>
            <a:r>
              <a:rPr lang="en-GB" sz="2800" dirty="0"/>
              <a:t>&gt;</a:t>
            </a:r>
          </a:p>
          <a:p>
            <a:pPr lvl="0"/>
            <a:r>
              <a:rPr lang="en-GB" sz="2800" dirty="0"/>
              <a:t>To have a horizontal line</a:t>
            </a:r>
          </a:p>
          <a:p>
            <a:pPr lvl="1"/>
            <a:r>
              <a:rPr lang="en-GB" sz="2800" dirty="0"/>
              <a:t>	&lt;hr&gt;</a:t>
            </a:r>
            <a:endParaRPr lang="en-SG" sz="2800" dirty="0"/>
          </a:p>
          <a:p>
            <a:pPr lvl="1"/>
            <a:endParaRPr lang="en-SG" sz="2000" dirty="0"/>
          </a:p>
        </p:txBody>
      </p:sp>
      <p:pic>
        <p:nvPicPr>
          <p:cNvPr id="4" name="Recorded Sound">
            <a:hlinkClick r:id="" action="ppaction://media"/>
            <a:extLst>
              <a:ext uri="{FF2B5EF4-FFF2-40B4-BE49-F238E27FC236}">
                <a16:creationId xmlns:a16="http://schemas.microsoft.com/office/drawing/2014/main" id="{4C138B3F-D16E-4408-86FC-3B4A60C91E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427613383"/>
      </p:ext>
    </p:extLst>
  </p:cSld>
  <p:clrMapOvr>
    <a:masterClrMapping/>
  </p:clrMapOvr>
  <mc:AlternateContent xmlns:mc="http://schemas.openxmlformats.org/markup-compatibility/2006" xmlns:p14="http://schemas.microsoft.com/office/powerpoint/2010/main">
    <mc:Choice Requires="p14">
      <p:transition spd="slow" p14:dur="2000" advTm="24228"/>
    </mc:Choice>
    <mc:Fallback xmlns="">
      <p:transition spd="slow" advTm="24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2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Comments</a:t>
            </a:r>
            <a:endParaRPr lang="en-SG" dirty="0"/>
          </a:p>
        </p:txBody>
      </p:sp>
      <p:sp>
        <p:nvSpPr>
          <p:cNvPr id="3" name="Content Placeholder 2"/>
          <p:cNvSpPr>
            <a:spLocks noGrp="1"/>
          </p:cNvSpPr>
          <p:nvPr>
            <p:ph idx="1"/>
          </p:nvPr>
        </p:nvSpPr>
        <p:spPr/>
        <p:txBody>
          <a:bodyPr>
            <a:normAutofit/>
          </a:bodyPr>
          <a:lstStyle/>
          <a:p>
            <a:r>
              <a:rPr lang="en-GB" sz="2800" dirty="0"/>
              <a:t>To insert comments in a web document</a:t>
            </a:r>
          </a:p>
          <a:p>
            <a:pPr lvl="1"/>
            <a:endParaRPr lang="en-GB" sz="2000" dirty="0"/>
          </a:p>
          <a:p>
            <a:pPr lvl="1"/>
            <a:r>
              <a:rPr lang="en-GB" sz="2400" dirty="0"/>
              <a:t>&lt;!- - Comments Here --&gt;</a:t>
            </a:r>
          </a:p>
          <a:p>
            <a:pPr lvl="1"/>
            <a:endParaRPr lang="en-SG" sz="2000" dirty="0"/>
          </a:p>
          <a:p>
            <a:r>
              <a:rPr lang="en-SG" sz="2800" dirty="0"/>
              <a:t>to provide developers with a way to comment their code without it being rendered on the page</a:t>
            </a:r>
            <a:endParaRPr lang="en-GB" sz="2800" dirty="0"/>
          </a:p>
        </p:txBody>
      </p:sp>
      <p:pic>
        <p:nvPicPr>
          <p:cNvPr id="4" name="Recorded Sound">
            <a:hlinkClick r:id="" action="ppaction://media"/>
            <a:extLst>
              <a:ext uri="{FF2B5EF4-FFF2-40B4-BE49-F238E27FC236}">
                <a16:creationId xmlns:a16="http://schemas.microsoft.com/office/drawing/2014/main" id="{4D3D98E7-997A-4562-87FC-C8A6193857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62546539"/>
      </p:ext>
    </p:extLst>
  </p:cSld>
  <p:clrMapOvr>
    <a:masterClrMapping/>
  </p:clrMapOvr>
  <mc:AlternateContent xmlns:mc="http://schemas.openxmlformats.org/markup-compatibility/2006" xmlns:p14="http://schemas.microsoft.com/office/powerpoint/2010/main">
    <mc:Choice Requires="p14">
      <p:transition spd="slow" p14:dur="2000" advTm="21511"/>
    </mc:Choice>
    <mc:Fallback xmlns="">
      <p:transition spd="slow" advTm="21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5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Organization of files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65069479"/>
              </p:ext>
            </p:extLst>
          </p:nvPr>
        </p:nvGraphicFramePr>
        <p:xfrm>
          <a:off x="-415592" y="1937721"/>
          <a:ext cx="7686352" cy="42644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Rectangle 4"/>
          <p:cNvSpPr/>
          <p:nvPr/>
        </p:nvSpPr>
        <p:spPr>
          <a:xfrm>
            <a:off x="6084168" y="1484784"/>
            <a:ext cx="2114550" cy="1815878"/>
          </a:xfrm>
          <a:prstGeom prst="rect">
            <a:avLst/>
          </a:prstGeom>
          <a:noFill/>
        </p:spPr>
        <p:txBody>
          <a:bodyPr wrap="square" lIns="91436" tIns="45718" rIns="91436" bIns="45718">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800" b="1" spc="51" dirty="0">
                <a:ln w="11430"/>
                <a:gradFill>
                  <a:gsLst>
                    <a:gs pos="25000">
                      <a:srgbClr val="C0504D">
                        <a:satMod val="155000"/>
                      </a:srgbClr>
                    </a:gs>
                    <a:gs pos="100000">
                      <a:srgbClr val="C0504D">
                        <a:shade val="45000"/>
                        <a:satMod val="165000"/>
                      </a:srgbClr>
                    </a:gs>
                  </a:gsLst>
                  <a:lin ang="5400000"/>
                </a:gradFill>
                <a:effectLst>
                  <a:glow rad="228600">
                    <a:srgbClr val="C0504D">
                      <a:satMod val="175000"/>
                      <a:alpha val="40000"/>
                    </a:srgbClr>
                  </a:glow>
                  <a:outerShdw blurRad="76200" dist="50800" dir="5400000" algn="tl" rotWithShape="0">
                    <a:srgbClr val="000000">
                      <a:alpha val="65000"/>
                    </a:srgbClr>
                  </a:outerShdw>
                </a:effectLst>
              </a:rPr>
              <a:t>Folder</a:t>
            </a:r>
            <a:r>
              <a:rPr lang="en-US" sz="2800" b="1" spc="5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  is also named as </a:t>
            </a:r>
            <a:r>
              <a:rPr lang="en-US" sz="2800" b="1" spc="51" dirty="0">
                <a:ln w="11430"/>
                <a:gradFill>
                  <a:gsLst>
                    <a:gs pos="25000">
                      <a:srgbClr val="C0504D">
                        <a:satMod val="155000"/>
                      </a:srgbClr>
                    </a:gs>
                    <a:gs pos="100000">
                      <a:srgbClr val="C0504D">
                        <a:shade val="45000"/>
                        <a:satMod val="165000"/>
                      </a:srgbClr>
                    </a:gs>
                  </a:gsLst>
                  <a:lin ang="5400000"/>
                </a:gradFill>
                <a:effectLst>
                  <a:glow rad="228600">
                    <a:srgbClr val="C0504D">
                      <a:satMod val="175000"/>
                      <a:alpha val="40000"/>
                    </a:srgbClr>
                  </a:glow>
                  <a:outerShdw blurRad="76200" dist="50800" dir="5400000" algn="tl" rotWithShape="0">
                    <a:srgbClr val="000000">
                      <a:alpha val="65000"/>
                    </a:srgbClr>
                  </a:outerShdw>
                </a:effectLst>
              </a:rPr>
              <a:t>directory</a:t>
            </a:r>
          </a:p>
        </p:txBody>
      </p:sp>
      <p:sp>
        <p:nvSpPr>
          <p:cNvPr id="6" name="Rectangle 5"/>
          <p:cNvSpPr/>
          <p:nvPr/>
        </p:nvSpPr>
        <p:spPr>
          <a:xfrm>
            <a:off x="6588224" y="3645024"/>
            <a:ext cx="2114550" cy="2677652"/>
          </a:xfrm>
          <a:prstGeom prst="rect">
            <a:avLst/>
          </a:prstGeom>
          <a:noFill/>
        </p:spPr>
        <p:txBody>
          <a:bodyPr wrap="square" lIns="91436" tIns="45718" rIns="91436" bIns="45718">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800" b="1" spc="5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A </a:t>
            </a:r>
            <a:r>
              <a:rPr lang="en-US" sz="2800" b="1" spc="51" dirty="0">
                <a:ln w="11430"/>
                <a:gradFill>
                  <a:gsLst>
                    <a:gs pos="25000">
                      <a:srgbClr val="C0504D">
                        <a:satMod val="155000"/>
                      </a:srgbClr>
                    </a:gs>
                    <a:gs pos="100000">
                      <a:srgbClr val="C0504D">
                        <a:shade val="45000"/>
                        <a:satMod val="165000"/>
                      </a:srgbClr>
                    </a:gs>
                  </a:gsLst>
                  <a:lin ang="5400000"/>
                </a:gradFill>
                <a:effectLst>
                  <a:glow rad="228600">
                    <a:srgbClr val="C0504D">
                      <a:satMod val="175000"/>
                      <a:alpha val="40000"/>
                    </a:srgbClr>
                  </a:glow>
                  <a:outerShdw blurRad="76200" dist="50800" dir="5400000" algn="tl" rotWithShape="0">
                    <a:srgbClr val="000000">
                      <a:alpha val="65000"/>
                    </a:srgbClr>
                  </a:outerShdw>
                </a:effectLst>
              </a:rPr>
              <a:t>path</a:t>
            </a:r>
            <a:r>
              <a:rPr lang="en-US" sz="2800" b="1" spc="5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 indicate the location of a directory or file</a:t>
            </a:r>
          </a:p>
        </p:txBody>
      </p:sp>
      <p:pic>
        <p:nvPicPr>
          <p:cNvPr id="3" name="Recorded Sound">
            <a:hlinkClick r:id="" action="ppaction://media"/>
            <a:extLst>
              <a:ext uri="{FF2B5EF4-FFF2-40B4-BE49-F238E27FC236}">
                <a16:creationId xmlns:a16="http://schemas.microsoft.com/office/drawing/2014/main" id="{FD247758-E557-4115-97C3-3A132165905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231667780"/>
      </p:ext>
    </p:extLst>
  </p:cSld>
  <p:clrMapOvr>
    <a:masterClrMapping/>
  </p:clrMapOvr>
  <mc:AlternateContent xmlns:mc="http://schemas.openxmlformats.org/markup-compatibility/2006" xmlns:p14="http://schemas.microsoft.com/office/powerpoint/2010/main">
    <mc:Choice Requires="p14">
      <p:transition spd="slow" p14:dur="2000" advTm="22231"/>
    </mc:Choice>
    <mc:Fallback xmlns="">
      <p:transition spd="slow" advTm="22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2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Working Directory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62377826"/>
              </p:ext>
            </p:extLst>
          </p:nvPr>
        </p:nvGraphicFramePr>
        <p:xfrm>
          <a:off x="768350" y="1844824"/>
          <a:ext cx="7289800" cy="44639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Rectangle 4"/>
          <p:cNvSpPr/>
          <p:nvPr/>
        </p:nvSpPr>
        <p:spPr>
          <a:xfrm>
            <a:off x="251520" y="2084832"/>
            <a:ext cx="3096344" cy="1815878"/>
          </a:xfrm>
          <a:prstGeom prst="rect">
            <a:avLst/>
          </a:prstGeom>
          <a:noFill/>
        </p:spPr>
        <p:txBody>
          <a:bodyPr wrap="square" lIns="91436" tIns="45718" rIns="91436" bIns="45718">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800" b="1" spc="51" dirty="0">
                <a:ln w="11430"/>
                <a:gradFill>
                  <a:gsLst>
                    <a:gs pos="25000">
                      <a:srgbClr val="C0504D">
                        <a:satMod val="155000"/>
                      </a:srgbClr>
                    </a:gs>
                    <a:gs pos="100000">
                      <a:srgbClr val="C0504D">
                        <a:shade val="45000"/>
                        <a:satMod val="165000"/>
                      </a:srgbClr>
                    </a:gs>
                  </a:gsLst>
                  <a:lin ang="5400000"/>
                </a:gradFill>
                <a:effectLst>
                  <a:glow rad="228600">
                    <a:srgbClr val="C0504D">
                      <a:satMod val="175000"/>
                      <a:alpha val="40000"/>
                    </a:srgbClr>
                  </a:glow>
                  <a:outerShdw blurRad="76200" dist="50800" dir="5400000" algn="tl" rotWithShape="0">
                    <a:srgbClr val="000000">
                      <a:alpha val="65000"/>
                    </a:srgbClr>
                  </a:outerShdw>
                </a:effectLst>
              </a:rPr>
              <a:t>Current Folder/Directory </a:t>
            </a:r>
            <a:r>
              <a:rPr lang="en-US" sz="2800" b="1" spc="5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  that you are working on now</a:t>
            </a:r>
            <a:endParaRPr lang="en-US" sz="2800" b="1" spc="51" dirty="0">
              <a:ln w="11430"/>
              <a:gradFill>
                <a:gsLst>
                  <a:gs pos="25000">
                    <a:srgbClr val="C0504D">
                      <a:satMod val="155000"/>
                    </a:srgbClr>
                  </a:gs>
                  <a:gs pos="100000">
                    <a:srgbClr val="C0504D">
                      <a:shade val="45000"/>
                      <a:satMod val="165000"/>
                    </a:srgbClr>
                  </a:gs>
                </a:gsLst>
                <a:lin ang="5400000"/>
              </a:gradFill>
              <a:effectLst>
                <a:glow rad="228600">
                  <a:srgbClr val="C0504D">
                    <a:satMod val="175000"/>
                    <a:alpha val="40000"/>
                  </a:srgbClr>
                </a:glow>
                <a:outerShdw blurRad="76200" dist="50800" dir="5400000" algn="tl" rotWithShape="0">
                  <a:srgbClr val="000000">
                    <a:alpha val="65000"/>
                  </a:srgbClr>
                </a:outerShdw>
              </a:effectLst>
            </a:endParaRPr>
          </a:p>
        </p:txBody>
      </p:sp>
      <p:pic>
        <p:nvPicPr>
          <p:cNvPr id="3" name="Recorded Sound">
            <a:hlinkClick r:id="" action="ppaction://media"/>
            <a:extLst>
              <a:ext uri="{FF2B5EF4-FFF2-40B4-BE49-F238E27FC236}">
                <a16:creationId xmlns:a16="http://schemas.microsoft.com/office/drawing/2014/main" id="{C663D1AF-BDE8-406D-BF21-E3D2CAE94BA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281647012"/>
      </p:ext>
    </p:extLst>
  </p:cSld>
  <p:clrMapOvr>
    <a:masterClrMapping/>
  </p:clrMapOvr>
  <mc:AlternateContent xmlns:mc="http://schemas.openxmlformats.org/markup-compatibility/2006" xmlns:p14="http://schemas.microsoft.com/office/powerpoint/2010/main">
    <mc:Choice Requires="p14">
      <p:transition spd="slow" p14:dur="2000" advTm="9971"/>
    </mc:Choice>
    <mc:Fallback xmlns="">
      <p:transition spd="slow" advTm="9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Absolute Path</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95645633"/>
              </p:ext>
            </p:extLst>
          </p:nvPr>
        </p:nvGraphicFramePr>
        <p:xfrm>
          <a:off x="179512" y="2337372"/>
          <a:ext cx="7878638" cy="4331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p:cNvSpPr/>
          <p:nvPr/>
        </p:nvSpPr>
        <p:spPr>
          <a:xfrm>
            <a:off x="1859865" y="1752601"/>
            <a:ext cx="1757204" cy="584771"/>
          </a:xfrm>
          <a:prstGeom prst="rect">
            <a:avLst/>
          </a:prstGeom>
          <a:noFill/>
        </p:spPr>
        <p:txBody>
          <a:bodyPr wrap="none" lIns="91436" tIns="45718" rIns="91436" bIns="45718">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3200" b="1"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outerShdw blurRad="80000" dist="40000" dir="5040000" algn="tl">
                    <a:srgbClr val="000000">
                      <a:alpha val="30000"/>
                    </a:srgbClr>
                  </a:outerShdw>
                </a:effectLst>
              </a:rPr>
              <a:t>Drive C:</a:t>
            </a:r>
          </a:p>
        </p:txBody>
      </p:sp>
      <p:sp>
        <p:nvSpPr>
          <p:cNvPr id="9" name="Rectangle 8"/>
          <p:cNvSpPr/>
          <p:nvPr/>
        </p:nvSpPr>
        <p:spPr>
          <a:xfrm>
            <a:off x="4872174" y="1352491"/>
            <a:ext cx="4111352" cy="1384990"/>
          </a:xfrm>
          <a:prstGeom prst="rect">
            <a:avLst/>
          </a:prstGeom>
          <a:noFill/>
        </p:spPr>
        <p:txBody>
          <a:bodyPr wrap="square" lIns="91436" tIns="45718" rIns="91436" bIns="45718">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GB" sz="2800" b="1" spc="5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Absolute Path of </a:t>
            </a:r>
            <a:r>
              <a:rPr lang="en-GB" sz="2800" b="1" spc="51" dirty="0" err="1">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fileA</a:t>
            </a:r>
            <a:r>
              <a:rPr lang="en-GB" sz="2800" b="1" spc="5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 is</a:t>
            </a:r>
            <a:endParaRPr lang="en-US" sz="2800" b="1" spc="5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ndParaRPr>
          </a:p>
          <a:p>
            <a:pPr algn="ctr"/>
            <a:r>
              <a:rPr lang="en-US" sz="2800" b="1" spc="51" dirty="0">
                <a:ln w="11430"/>
                <a:gradFill>
                  <a:gsLst>
                    <a:gs pos="25000">
                      <a:srgbClr val="C0504D">
                        <a:satMod val="155000"/>
                      </a:srgbClr>
                    </a:gs>
                    <a:gs pos="100000">
                      <a:srgbClr val="C0504D">
                        <a:shade val="45000"/>
                        <a:satMod val="165000"/>
                      </a:srgbClr>
                    </a:gs>
                  </a:gsLst>
                  <a:lin ang="5400000"/>
                </a:gradFill>
                <a:effectLst>
                  <a:glow rad="228600">
                    <a:srgbClr val="C0504D">
                      <a:satMod val="175000"/>
                      <a:alpha val="40000"/>
                    </a:srgbClr>
                  </a:glow>
                  <a:outerShdw blurRad="76200" dist="50800" dir="5400000" algn="tl" rotWithShape="0">
                    <a:srgbClr val="000000">
                      <a:alpha val="65000"/>
                    </a:srgbClr>
                  </a:outerShdw>
                </a:effectLst>
              </a:rPr>
              <a:t>C:/root/Folder2/fileA</a:t>
            </a:r>
          </a:p>
        </p:txBody>
      </p:sp>
      <p:cxnSp>
        <p:nvCxnSpPr>
          <p:cNvPr id="5" name="Elbow Connector 4"/>
          <p:cNvCxnSpPr/>
          <p:nvPr/>
        </p:nvCxnSpPr>
        <p:spPr>
          <a:xfrm rot="16200000" flipH="1">
            <a:off x="4120843" y="3585194"/>
            <a:ext cx="2108448" cy="918102"/>
          </a:xfrm>
          <a:prstGeom prst="bentConnector3">
            <a:avLst>
              <a:gd name="adj1" fmla="val 25218"/>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 name="Recorded Sound">
            <a:hlinkClick r:id="" action="ppaction://media"/>
            <a:extLst>
              <a:ext uri="{FF2B5EF4-FFF2-40B4-BE49-F238E27FC236}">
                <a16:creationId xmlns:a16="http://schemas.microsoft.com/office/drawing/2014/main" id="{52A5C4B9-F299-4870-AC4B-098666D78F7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760450180"/>
      </p:ext>
    </p:extLst>
  </p:cSld>
  <p:clrMapOvr>
    <a:masterClrMapping/>
  </p:clrMapOvr>
  <mc:AlternateContent xmlns:mc="http://schemas.openxmlformats.org/markup-compatibility/2006" xmlns:p14="http://schemas.microsoft.com/office/powerpoint/2010/main">
    <mc:Choice Requires="p14">
      <p:transition spd="slow" p14:dur="2000" advTm="10598"/>
    </mc:Choice>
    <mc:Fallback xmlns="">
      <p:transition spd="slow" advTm="105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2000"/>
                                        <p:tgtEl>
                                          <p:spTgt spid="9"/>
                                        </p:tgtEl>
                                      </p:cBhvr>
                                    </p:animEffect>
                                  </p:childTnLst>
                                </p:cTn>
                              </p:par>
                            </p:childTnLst>
                          </p:cTn>
                        </p:par>
                        <p:par>
                          <p:cTn id="8" fill="hold">
                            <p:stCondLst>
                              <p:cond delay="2000"/>
                            </p:stCondLst>
                            <p:childTnLst>
                              <p:par>
                                <p:cTn id="9" presetID="1" presetClass="mediacall" presetSubtype="0" fill="hold" nodeType="afterEffect">
                                  <p:stCondLst>
                                    <p:cond delay="0"/>
                                  </p:stCondLst>
                                  <p:childTnLst>
                                    <p:cmd type="call" cmd="playFrom(0.0)">
                                      <p:cBhvr>
                                        <p:cTn id="10" dur="105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F482C-531A-46EC-BBA2-B40FA05921F0}"/>
              </a:ext>
            </a:extLst>
          </p:cNvPr>
          <p:cNvSpPr>
            <a:spLocks noGrp="1"/>
          </p:cNvSpPr>
          <p:nvPr>
            <p:ph type="title"/>
          </p:nvPr>
        </p:nvSpPr>
        <p:spPr/>
        <p:txBody>
          <a:bodyPr/>
          <a:lstStyle/>
          <a:p>
            <a:r>
              <a:rPr lang="en-SG" dirty="0" err="1"/>
              <a:t>HyperText</a:t>
            </a:r>
            <a:r>
              <a:rPr lang="en-SG" dirty="0"/>
              <a:t> </a:t>
            </a:r>
            <a:r>
              <a:rPr lang="en-SG" dirty="0" err="1"/>
              <a:t>Markup</a:t>
            </a:r>
            <a:r>
              <a:rPr lang="en-SG" dirty="0"/>
              <a:t> Language(HTML)</a:t>
            </a:r>
          </a:p>
        </p:txBody>
      </p:sp>
      <p:sp>
        <p:nvSpPr>
          <p:cNvPr id="4" name="Content Placeholder 2">
            <a:extLst>
              <a:ext uri="{FF2B5EF4-FFF2-40B4-BE49-F238E27FC236}">
                <a16:creationId xmlns:a16="http://schemas.microsoft.com/office/drawing/2014/main" id="{6FB98B8D-15BA-4068-B50B-EFEA12F202D6}"/>
              </a:ext>
            </a:extLst>
          </p:cNvPr>
          <p:cNvSpPr txBox="1">
            <a:spLocks/>
          </p:cNvSpPr>
          <p:nvPr/>
        </p:nvSpPr>
        <p:spPr>
          <a:xfrm>
            <a:off x="788177" y="1954203"/>
            <a:ext cx="7290055" cy="4023360"/>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SG" sz="2400" i="1" dirty="0"/>
              <a:t>Describes</a:t>
            </a:r>
            <a:r>
              <a:rPr lang="en-SG" sz="2400" dirty="0"/>
              <a:t> the </a:t>
            </a:r>
            <a:r>
              <a:rPr lang="en-SG" sz="2400" dirty="0">
                <a:solidFill>
                  <a:srgbClr val="0000FF"/>
                </a:solidFill>
              </a:rPr>
              <a:t>content</a:t>
            </a:r>
            <a:r>
              <a:rPr lang="en-SG" sz="2400" dirty="0"/>
              <a:t> and </a:t>
            </a:r>
            <a:r>
              <a:rPr lang="en-SG" sz="2400" dirty="0">
                <a:solidFill>
                  <a:srgbClr val="0000FF"/>
                </a:solidFill>
              </a:rPr>
              <a:t>structure</a:t>
            </a:r>
            <a:r>
              <a:rPr lang="en-SG" sz="2400" dirty="0"/>
              <a:t> of information on a web page </a:t>
            </a:r>
          </a:p>
          <a:p>
            <a:r>
              <a:rPr lang="en-SG" sz="2400" dirty="0"/>
              <a:t>It is not a programming language, it is a </a:t>
            </a:r>
            <a:r>
              <a:rPr lang="en-SG" sz="2400" dirty="0" err="1">
                <a:solidFill>
                  <a:srgbClr val="0000FF"/>
                </a:solidFill>
              </a:rPr>
              <a:t>markup</a:t>
            </a:r>
            <a:r>
              <a:rPr lang="en-SG" sz="2400" dirty="0"/>
              <a:t> language</a:t>
            </a:r>
          </a:p>
          <a:p>
            <a:r>
              <a:rPr lang="en-SG" sz="2400" dirty="0"/>
              <a:t>A </a:t>
            </a:r>
            <a:r>
              <a:rPr lang="en-SG" sz="2400" dirty="0" err="1">
                <a:solidFill>
                  <a:srgbClr val="0000FF"/>
                </a:solidFill>
              </a:rPr>
              <a:t>markup</a:t>
            </a:r>
            <a:r>
              <a:rPr lang="en-SG" sz="2400" dirty="0"/>
              <a:t> language is a set of </a:t>
            </a:r>
            <a:r>
              <a:rPr lang="en-SG" sz="2400" dirty="0" err="1">
                <a:solidFill>
                  <a:srgbClr val="0000FF"/>
                </a:solidFill>
              </a:rPr>
              <a:t>markup</a:t>
            </a:r>
            <a:r>
              <a:rPr lang="en-SG" sz="2400" dirty="0"/>
              <a:t> tags :</a:t>
            </a:r>
          </a:p>
          <a:p>
            <a:pPr lvl="1"/>
            <a:r>
              <a:rPr lang="en-SG" sz="1800" dirty="0"/>
              <a:t>example :  </a:t>
            </a:r>
            <a:r>
              <a:rPr lang="en-SG" sz="1800" dirty="0">
                <a:solidFill>
                  <a:srgbClr val="0000FF"/>
                </a:solidFill>
              </a:rPr>
              <a:t>&lt;title&gt;</a:t>
            </a:r>
            <a:r>
              <a:rPr lang="en-SG" sz="1800" dirty="0"/>
              <a:t>…</a:t>
            </a:r>
            <a:r>
              <a:rPr lang="en-SG" sz="1800" dirty="0">
                <a:solidFill>
                  <a:srgbClr val="0000FF"/>
                </a:solidFill>
              </a:rPr>
              <a:t>&lt;/title&gt;</a:t>
            </a:r>
            <a:r>
              <a:rPr lang="en-SG" sz="1800" dirty="0"/>
              <a:t>   </a:t>
            </a:r>
            <a:r>
              <a:rPr lang="en-SG" sz="1800" dirty="0">
                <a:solidFill>
                  <a:srgbClr val="0000FF"/>
                </a:solidFill>
              </a:rPr>
              <a:t>&lt;nav&gt;</a:t>
            </a:r>
            <a:r>
              <a:rPr lang="en-SG" sz="1800" dirty="0"/>
              <a:t>…</a:t>
            </a:r>
            <a:r>
              <a:rPr lang="en-SG" sz="1800" dirty="0">
                <a:solidFill>
                  <a:srgbClr val="0000FF"/>
                </a:solidFill>
              </a:rPr>
              <a:t>&lt;/nav&gt;</a:t>
            </a:r>
            <a:r>
              <a:rPr lang="en-SG" sz="1800" dirty="0"/>
              <a:t>  </a:t>
            </a:r>
            <a:r>
              <a:rPr lang="en-SG" sz="1800" dirty="0">
                <a:solidFill>
                  <a:srgbClr val="0000FF"/>
                </a:solidFill>
              </a:rPr>
              <a:t>&lt;p&gt;</a:t>
            </a:r>
            <a:r>
              <a:rPr lang="en-SG" sz="1800" dirty="0"/>
              <a:t>…</a:t>
            </a:r>
            <a:r>
              <a:rPr lang="en-SG" sz="1800" dirty="0">
                <a:solidFill>
                  <a:srgbClr val="0000FF"/>
                </a:solidFill>
              </a:rPr>
              <a:t>&lt;/p&gt;</a:t>
            </a:r>
          </a:p>
          <a:p>
            <a:r>
              <a:rPr lang="en-SG" sz="2400" dirty="0"/>
              <a:t>Text contents are surrounded with opening and closing tags</a:t>
            </a:r>
          </a:p>
          <a:p>
            <a:pPr lvl="1"/>
            <a:r>
              <a:rPr lang="en-SG" sz="1800" dirty="0"/>
              <a:t>example: </a:t>
            </a:r>
            <a:r>
              <a:rPr lang="en-SG" sz="1800" i="1" dirty="0">
                <a:solidFill>
                  <a:srgbClr val="0000FF"/>
                </a:solidFill>
              </a:rPr>
              <a:t>&lt;p&gt;</a:t>
            </a:r>
            <a:r>
              <a:rPr lang="en-SG" sz="1800" dirty="0"/>
              <a:t>This is a paragraph</a:t>
            </a:r>
            <a:r>
              <a:rPr lang="en-SG" sz="1800" i="1" dirty="0">
                <a:solidFill>
                  <a:srgbClr val="0000FF"/>
                </a:solidFill>
              </a:rPr>
              <a:t>&lt;/p&gt;</a:t>
            </a:r>
            <a:br>
              <a:rPr lang="en-SG" sz="1800" i="1" dirty="0">
                <a:solidFill>
                  <a:srgbClr val="0000FF"/>
                </a:solidFill>
              </a:rPr>
            </a:br>
            <a:endParaRPr lang="en-SG" sz="1800" dirty="0">
              <a:solidFill>
                <a:srgbClr val="0000FF"/>
              </a:solidFill>
            </a:endParaRPr>
          </a:p>
          <a:p>
            <a:pPr>
              <a:buFont typeface="Tw Cen MT" panose="020B0602020104020603" pitchFamily="34" charset="0"/>
              <a:buNone/>
            </a:pPr>
            <a:endParaRPr lang="en-SG" sz="2400" dirty="0"/>
          </a:p>
          <a:p>
            <a:endParaRPr lang="en-SG" sz="2400" dirty="0"/>
          </a:p>
        </p:txBody>
      </p:sp>
      <p:pic>
        <p:nvPicPr>
          <p:cNvPr id="5" name="Recorded Sound">
            <a:hlinkClick r:id="" action="ppaction://media"/>
            <a:extLst>
              <a:ext uri="{FF2B5EF4-FFF2-40B4-BE49-F238E27FC236}">
                <a16:creationId xmlns:a16="http://schemas.microsoft.com/office/drawing/2014/main" id="{D6F6B69B-77CF-4617-852A-3F790A2184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813702028"/>
      </p:ext>
    </p:extLst>
  </p:cSld>
  <p:clrMapOvr>
    <a:masterClrMapping/>
  </p:clrMapOvr>
  <mc:AlternateContent xmlns:mc="http://schemas.openxmlformats.org/markup-compatibility/2006" xmlns:p14="http://schemas.microsoft.com/office/powerpoint/2010/main">
    <mc:Choice Requires="p14">
      <p:transition spd="slow" p14:dur="2000" advTm="51697"/>
    </mc:Choice>
    <mc:Fallback xmlns="">
      <p:transition spd="slow" advTm="516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 presetClass="mediacall" presetSubtype="0" fill="hold" nodeType="afterEffect">
                                  <p:stCondLst>
                                    <p:cond delay="0"/>
                                  </p:stCondLst>
                                  <p:childTnLst>
                                    <p:cmd type="call" cmd="playFrom(0.0)">
                                      <p:cBhvr>
                                        <p:cTn id="41" dur="516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2"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Relative Path</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7110019"/>
              </p:ext>
            </p:extLst>
          </p:nvPr>
        </p:nvGraphicFramePr>
        <p:xfrm>
          <a:off x="768350" y="1752602"/>
          <a:ext cx="7770986" cy="45561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p:cNvSpPr/>
          <p:nvPr/>
        </p:nvSpPr>
        <p:spPr>
          <a:xfrm>
            <a:off x="1859865" y="1752601"/>
            <a:ext cx="1757204" cy="584771"/>
          </a:xfrm>
          <a:prstGeom prst="rect">
            <a:avLst/>
          </a:prstGeom>
          <a:noFill/>
        </p:spPr>
        <p:txBody>
          <a:bodyPr wrap="none" lIns="91436" tIns="45718" rIns="91436" bIns="45718">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3200" b="1"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outerShdw blurRad="80000" dist="40000" dir="5040000" algn="tl">
                    <a:srgbClr val="000000">
                      <a:alpha val="30000"/>
                    </a:srgbClr>
                  </a:outerShdw>
                </a:effectLst>
              </a:rPr>
              <a:t>Drive C:</a:t>
            </a:r>
          </a:p>
        </p:txBody>
      </p:sp>
      <p:sp>
        <p:nvSpPr>
          <p:cNvPr id="9" name="Rectangle 8"/>
          <p:cNvSpPr/>
          <p:nvPr/>
        </p:nvSpPr>
        <p:spPr>
          <a:xfrm>
            <a:off x="5796136" y="800421"/>
            <a:ext cx="2743200" cy="1384995"/>
          </a:xfrm>
          <a:prstGeom prst="rect">
            <a:avLst/>
          </a:prstGeom>
          <a:noFill/>
        </p:spPr>
        <p:txBody>
          <a:bodyPr wrap="square" lIns="91436" tIns="45718" rIns="91436" bIns="45718">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GB" sz="2800" b="1" spc="5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Relative Path of </a:t>
            </a:r>
            <a:r>
              <a:rPr lang="en-GB" sz="2800" b="1" spc="51" dirty="0" err="1">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fileC</a:t>
            </a:r>
            <a:r>
              <a:rPr lang="en-GB" sz="2800" b="1" spc="5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 is</a:t>
            </a:r>
            <a:endParaRPr lang="en-US" sz="2800" b="1" spc="5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ndParaRPr>
          </a:p>
          <a:p>
            <a:pPr algn="ctr"/>
            <a:r>
              <a:rPr lang="en-GB" sz="2800" b="1" spc="51" dirty="0" err="1">
                <a:ln w="11430"/>
                <a:gradFill>
                  <a:gsLst>
                    <a:gs pos="25000">
                      <a:srgbClr val="C0504D">
                        <a:satMod val="155000"/>
                      </a:srgbClr>
                    </a:gs>
                    <a:gs pos="100000">
                      <a:srgbClr val="C0504D">
                        <a:shade val="45000"/>
                        <a:satMod val="165000"/>
                      </a:srgbClr>
                    </a:gs>
                  </a:gsLst>
                  <a:lin ang="5400000"/>
                </a:gradFill>
                <a:effectLst>
                  <a:glow rad="228600">
                    <a:srgbClr val="C0504D">
                      <a:satMod val="175000"/>
                      <a:alpha val="40000"/>
                    </a:srgbClr>
                  </a:glow>
                  <a:outerShdw blurRad="76200" dist="50800" dir="5400000" algn="tl" rotWithShape="0">
                    <a:srgbClr val="000000">
                      <a:alpha val="65000"/>
                    </a:srgbClr>
                  </a:outerShdw>
                </a:effectLst>
              </a:rPr>
              <a:t>fileC</a:t>
            </a:r>
            <a:endParaRPr lang="en-US" sz="2800" b="1" spc="51" dirty="0">
              <a:ln w="11430"/>
              <a:gradFill>
                <a:gsLst>
                  <a:gs pos="25000">
                    <a:srgbClr val="C0504D">
                      <a:satMod val="155000"/>
                    </a:srgbClr>
                  </a:gs>
                  <a:gs pos="100000">
                    <a:srgbClr val="C0504D">
                      <a:shade val="45000"/>
                      <a:satMod val="165000"/>
                    </a:srgbClr>
                  </a:gs>
                </a:gsLst>
                <a:lin ang="5400000"/>
              </a:gradFill>
              <a:effectLst>
                <a:glow rad="228600">
                  <a:srgbClr val="C0504D">
                    <a:satMod val="175000"/>
                    <a:alpha val="40000"/>
                  </a:srgbClr>
                </a:glow>
                <a:outerShdw blurRad="76200" dist="50800" dir="5400000" algn="tl" rotWithShape="0">
                  <a:srgbClr val="000000">
                    <a:alpha val="65000"/>
                  </a:srgbClr>
                </a:outerShdw>
              </a:effectLst>
            </a:endParaRPr>
          </a:p>
        </p:txBody>
      </p:sp>
      <p:sp>
        <p:nvSpPr>
          <p:cNvPr id="6" name="Rectangle 5"/>
          <p:cNvSpPr/>
          <p:nvPr/>
        </p:nvSpPr>
        <p:spPr>
          <a:xfrm>
            <a:off x="1115617" y="3048002"/>
            <a:ext cx="1861240" cy="954103"/>
          </a:xfrm>
          <a:prstGeom prst="rect">
            <a:avLst/>
          </a:prstGeom>
          <a:solidFill>
            <a:srgbClr val="FFC000"/>
          </a:solidFill>
        </p:spPr>
        <p:txBody>
          <a:bodyPr wrap="square" lIns="91436" tIns="45718" rIns="91436" bIns="45718">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800" b="1" spc="5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Working Directory</a:t>
            </a:r>
          </a:p>
        </p:txBody>
      </p:sp>
      <p:sp>
        <p:nvSpPr>
          <p:cNvPr id="7" name="Rectangle 6"/>
          <p:cNvSpPr/>
          <p:nvPr/>
        </p:nvSpPr>
        <p:spPr>
          <a:xfrm>
            <a:off x="288832" y="5555786"/>
            <a:ext cx="1757405" cy="954107"/>
          </a:xfrm>
          <a:prstGeom prst="rect">
            <a:avLst/>
          </a:prstGeom>
          <a:solidFill>
            <a:srgbClr val="00B050"/>
          </a:solidFill>
        </p:spPr>
        <p:txBody>
          <a:bodyPr wrap="square" lIns="91436" tIns="45718" rIns="91436" bIns="45718">
            <a:spAutoFit/>
          </a:bodyPr>
          <a:lstStyle/>
          <a:p>
            <a:pPr algn="ctr"/>
            <a:r>
              <a:rPr lang="en-GB" sz="2800" b="1" dirty="0">
                <a:ln w="19050">
                  <a:solidFill>
                    <a:srgbClr val="1F497D">
                      <a:tint val="1000"/>
                    </a:srgbClr>
                  </a:solidFill>
                  <a:prstDash val="solid"/>
                </a:ln>
                <a:solidFill>
                  <a:srgbClr val="9BBB59"/>
                </a:solidFill>
                <a:effectLst>
                  <a:outerShdw blurRad="50000" dist="50800" dir="7500000" algn="tl">
                    <a:srgbClr val="000000">
                      <a:shade val="5000"/>
                      <a:alpha val="35000"/>
                    </a:srgbClr>
                  </a:outerShdw>
                </a:effectLst>
              </a:rPr>
              <a:t>Working on </a:t>
            </a:r>
            <a:r>
              <a:rPr lang="en-GB" sz="2800" b="1" dirty="0" err="1">
                <a:ln w="19050">
                  <a:solidFill>
                    <a:srgbClr val="1F497D">
                      <a:tint val="1000"/>
                    </a:srgbClr>
                  </a:solidFill>
                  <a:prstDash val="solid"/>
                </a:ln>
                <a:solidFill>
                  <a:srgbClr val="9BBB59"/>
                </a:solidFill>
                <a:effectLst>
                  <a:outerShdw blurRad="50000" dist="50800" dir="7500000" algn="tl">
                    <a:srgbClr val="000000">
                      <a:shade val="5000"/>
                      <a:alpha val="35000"/>
                    </a:srgbClr>
                  </a:outerShdw>
                </a:effectLst>
              </a:rPr>
              <a:t>fileB</a:t>
            </a:r>
            <a:endParaRPr lang="en-US" sz="2800" b="1" dirty="0">
              <a:ln w="19050">
                <a:solidFill>
                  <a:srgbClr val="1F497D">
                    <a:tint val="1000"/>
                  </a:srgbClr>
                </a:solidFill>
                <a:prstDash val="solid"/>
              </a:ln>
              <a:solidFill>
                <a:srgbClr val="9BBB59"/>
              </a:solidFill>
              <a:effectLst>
                <a:outerShdw blurRad="50000" dist="50800" dir="7500000" algn="tl">
                  <a:srgbClr val="000000">
                    <a:shade val="5000"/>
                    <a:alpha val="35000"/>
                  </a:srgbClr>
                </a:outerShdw>
              </a:effectLst>
            </a:endParaRPr>
          </a:p>
        </p:txBody>
      </p:sp>
      <p:sp>
        <p:nvSpPr>
          <p:cNvPr id="3" name="TextBox 2"/>
          <p:cNvSpPr txBox="1"/>
          <p:nvPr/>
        </p:nvSpPr>
        <p:spPr>
          <a:xfrm>
            <a:off x="3779912" y="4221088"/>
            <a:ext cx="588615" cy="938714"/>
          </a:xfrm>
          <a:prstGeom prst="rect">
            <a:avLst/>
          </a:prstGeom>
          <a:noFill/>
        </p:spPr>
        <p:txBody>
          <a:bodyPr wrap="none" lIns="91436" tIns="45718" rIns="91436" bIns="45718" rtlCol="0">
            <a:spAutoFit/>
          </a:bodyPr>
          <a:lstStyle/>
          <a:p>
            <a:r>
              <a:rPr lang="en-GB" sz="5500" b="1" dirty="0">
                <a:solidFill>
                  <a:srgbClr val="FF0000"/>
                </a:solidFill>
                <a:latin typeface="Arial Rounded MT Bold" pitchFamily="34" charset="0"/>
              </a:rPr>
              <a:t>?</a:t>
            </a:r>
            <a:endParaRPr lang="en-SG" sz="5500" b="1" dirty="0">
              <a:solidFill>
                <a:srgbClr val="FF0000"/>
              </a:solidFill>
              <a:latin typeface="Arial Rounded MT Bold" pitchFamily="34" charset="0"/>
            </a:endParaRPr>
          </a:p>
        </p:txBody>
      </p:sp>
      <p:pic>
        <p:nvPicPr>
          <p:cNvPr id="5" name="Recorded Sound">
            <a:hlinkClick r:id="" action="ppaction://media"/>
            <a:extLst>
              <a:ext uri="{FF2B5EF4-FFF2-40B4-BE49-F238E27FC236}">
                <a16:creationId xmlns:a16="http://schemas.microsoft.com/office/drawing/2014/main" id="{302A5D11-E2A6-46F6-A771-7247FCAD4A0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30239361"/>
      </p:ext>
    </p:extLst>
  </p:cSld>
  <p:clrMapOvr>
    <a:masterClrMapping/>
  </p:clrMapOvr>
  <mc:AlternateContent xmlns:mc="http://schemas.openxmlformats.org/markup-compatibility/2006" xmlns:p14="http://schemas.microsoft.com/office/powerpoint/2010/main">
    <mc:Choice Requires="p14">
      <p:transition spd="slow" p14:dur="2000" advTm="32401"/>
    </mc:Choice>
    <mc:Fallback xmlns="">
      <p:transition spd="slow" advTm="324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2000"/>
                                        <p:tgtEl>
                                          <p:spTgt spid="9"/>
                                        </p:tgtEl>
                                      </p:cBhvr>
                                    </p:animEffect>
                                  </p:childTnLst>
                                </p:cTn>
                              </p:par>
                            </p:childTnLst>
                          </p:cTn>
                        </p:par>
                        <p:par>
                          <p:cTn id="8" fill="hold">
                            <p:stCondLst>
                              <p:cond delay="2000"/>
                            </p:stCondLst>
                            <p:childTnLst>
                              <p:par>
                                <p:cTn id="9" presetID="1" presetClass="mediacall" presetSubtype="0" fill="hold" nodeType="afterEffect">
                                  <p:stCondLst>
                                    <p:cond delay="0"/>
                                  </p:stCondLst>
                                  <p:childTnLst>
                                    <p:cmd type="call" cmd="playFrom(0.0)">
                                      <p:cBhvr>
                                        <p:cTn id="10" dur="324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Relative Path</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32419956"/>
              </p:ext>
            </p:extLst>
          </p:nvPr>
        </p:nvGraphicFramePr>
        <p:xfrm>
          <a:off x="179388" y="1124744"/>
          <a:ext cx="8785225" cy="47529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p:cNvSpPr/>
          <p:nvPr/>
        </p:nvSpPr>
        <p:spPr>
          <a:xfrm>
            <a:off x="1859865" y="1752601"/>
            <a:ext cx="1757204" cy="584771"/>
          </a:xfrm>
          <a:prstGeom prst="rect">
            <a:avLst/>
          </a:prstGeom>
          <a:noFill/>
        </p:spPr>
        <p:txBody>
          <a:bodyPr wrap="none" lIns="91436" tIns="45718" rIns="91436" bIns="45718">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3200" b="1"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outerShdw blurRad="80000" dist="40000" dir="5040000" algn="tl">
                    <a:srgbClr val="000000">
                      <a:alpha val="30000"/>
                    </a:srgbClr>
                  </a:outerShdw>
                </a:effectLst>
              </a:rPr>
              <a:t>Drive C:</a:t>
            </a:r>
          </a:p>
        </p:txBody>
      </p:sp>
      <p:sp>
        <p:nvSpPr>
          <p:cNvPr id="9" name="Rectangle 8"/>
          <p:cNvSpPr/>
          <p:nvPr/>
        </p:nvSpPr>
        <p:spPr>
          <a:xfrm>
            <a:off x="6221413" y="4777031"/>
            <a:ext cx="2743200" cy="1815878"/>
          </a:xfrm>
          <a:prstGeom prst="rect">
            <a:avLst/>
          </a:prstGeom>
          <a:noFill/>
        </p:spPr>
        <p:txBody>
          <a:bodyPr wrap="square" lIns="91436" tIns="45718" rIns="91436" bIns="45718">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GB" sz="2800" b="1" spc="5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Relative Path of </a:t>
            </a:r>
            <a:r>
              <a:rPr lang="en-GB" sz="2800" b="1" spc="51" dirty="0" err="1">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fileD</a:t>
            </a:r>
            <a:r>
              <a:rPr lang="en-GB" sz="2800" b="1" spc="5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 is</a:t>
            </a:r>
            <a:endParaRPr lang="en-US" sz="2800" b="1" spc="5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ndParaRPr>
          </a:p>
          <a:p>
            <a:pPr algn="ctr"/>
            <a:r>
              <a:rPr lang="en-GB" sz="2800" b="1" spc="51" dirty="0">
                <a:ln w="11430"/>
                <a:gradFill>
                  <a:gsLst>
                    <a:gs pos="25000">
                      <a:srgbClr val="C0504D">
                        <a:satMod val="155000"/>
                      </a:srgbClr>
                    </a:gs>
                    <a:gs pos="100000">
                      <a:srgbClr val="C0504D">
                        <a:shade val="45000"/>
                        <a:satMod val="165000"/>
                      </a:srgbClr>
                    </a:gs>
                  </a:gsLst>
                  <a:lin ang="5400000"/>
                </a:gradFill>
                <a:effectLst>
                  <a:glow rad="228600">
                    <a:srgbClr val="C0504D">
                      <a:satMod val="175000"/>
                      <a:alpha val="40000"/>
                    </a:srgbClr>
                  </a:glow>
                  <a:outerShdw blurRad="76200" dist="50800" dir="5400000" algn="tl" rotWithShape="0">
                    <a:srgbClr val="000000">
                      <a:alpha val="65000"/>
                    </a:srgbClr>
                  </a:outerShdw>
                </a:effectLst>
              </a:rPr>
              <a:t>../Subfolder2/fileD</a:t>
            </a:r>
            <a:endParaRPr lang="en-US" sz="2800" b="1" spc="51" dirty="0">
              <a:ln w="11430"/>
              <a:gradFill>
                <a:gsLst>
                  <a:gs pos="25000">
                    <a:srgbClr val="C0504D">
                      <a:satMod val="155000"/>
                    </a:srgbClr>
                  </a:gs>
                  <a:gs pos="100000">
                    <a:srgbClr val="C0504D">
                      <a:shade val="45000"/>
                      <a:satMod val="165000"/>
                    </a:srgbClr>
                  </a:gs>
                </a:gsLst>
                <a:lin ang="5400000"/>
              </a:gradFill>
              <a:effectLst>
                <a:glow rad="228600">
                  <a:srgbClr val="C0504D">
                    <a:satMod val="175000"/>
                    <a:alpha val="40000"/>
                  </a:srgbClr>
                </a:glow>
                <a:outerShdw blurRad="76200" dist="50800" dir="5400000" algn="tl" rotWithShape="0">
                  <a:srgbClr val="000000">
                    <a:alpha val="65000"/>
                  </a:srgbClr>
                </a:outerShdw>
              </a:effectLst>
            </a:endParaRPr>
          </a:p>
        </p:txBody>
      </p:sp>
      <p:sp>
        <p:nvSpPr>
          <p:cNvPr id="6" name="Rectangle 5"/>
          <p:cNvSpPr/>
          <p:nvPr/>
        </p:nvSpPr>
        <p:spPr>
          <a:xfrm>
            <a:off x="1043609" y="3048002"/>
            <a:ext cx="1933248" cy="954103"/>
          </a:xfrm>
          <a:prstGeom prst="rect">
            <a:avLst/>
          </a:prstGeom>
          <a:solidFill>
            <a:srgbClr val="FFC000"/>
          </a:solidFill>
        </p:spPr>
        <p:txBody>
          <a:bodyPr wrap="square" lIns="91436" tIns="45718" rIns="91436" bIns="45718">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800" b="1" spc="5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Working Directory</a:t>
            </a:r>
          </a:p>
        </p:txBody>
      </p:sp>
      <p:sp>
        <p:nvSpPr>
          <p:cNvPr id="7" name="Rectangle 6"/>
          <p:cNvSpPr/>
          <p:nvPr/>
        </p:nvSpPr>
        <p:spPr>
          <a:xfrm>
            <a:off x="266405" y="5684970"/>
            <a:ext cx="1757405" cy="954107"/>
          </a:xfrm>
          <a:prstGeom prst="rect">
            <a:avLst/>
          </a:prstGeom>
          <a:solidFill>
            <a:srgbClr val="00B050"/>
          </a:solidFill>
        </p:spPr>
        <p:txBody>
          <a:bodyPr wrap="square" lIns="91436" tIns="45718" rIns="91436" bIns="45718">
            <a:spAutoFit/>
          </a:bodyPr>
          <a:lstStyle/>
          <a:p>
            <a:pPr algn="ctr"/>
            <a:r>
              <a:rPr lang="en-GB" sz="2800" b="1" dirty="0">
                <a:ln w="19050">
                  <a:solidFill>
                    <a:srgbClr val="1F497D">
                      <a:tint val="1000"/>
                    </a:srgbClr>
                  </a:solidFill>
                  <a:prstDash val="solid"/>
                </a:ln>
                <a:solidFill>
                  <a:srgbClr val="9BBB59"/>
                </a:solidFill>
                <a:effectLst>
                  <a:outerShdw blurRad="50000" dist="50800" dir="7500000" algn="tl">
                    <a:srgbClr val="000000">
                      <a:shade val="5000"/>
                      <a:alpha val="35000"/>
                    </a:srgbClr>
                  </a:outerShdw>
                </a:effectLst>
              </a:rPr>
              <a:t>Working on </a:t>
            </a:r>
            <a:r>
              <a:rPr lang="en-GB" sz="2800" b="1" dirty="0" err="1">
                <a:ln w="19050">
                  <a:solidFill>
                    <a:srgbClr val="1F497D">
                      <a:tint val="1000"/>
                    </a:srgbClr>
                  </a:solidFill>
                  <a:prstDash val="solid"/>
                </a:ln>
                <a:solidFill>
                  <a:srgbClr val="9BBB59"/>
                </a:solidFill>
                <a:effectLst>
                  <a:outerShdw blurRad="50000" dist="50800" dir="7500000" algn="tl">
                    <a:srgbClr val="000000">
                      <a:shade val="5000"/>
                      <a:alpha val="35000"/>
                    </a:srgbClr>
                  </a:outerShdw>
                </a:effectLst>
              </a:rPr>
              <a:t>fileB</a:t>
            </a:r>
            <a:endParaRPr lang="en-US" sz="2800" b="1" dirty="0">
              <a:ln w="19050">
                <a:solidFill>
                  <a:srgbClr val="1F497D">
                    <a:tint val="1000"/>
                  </a:srgbClr>
                </a:solidFill>
                <a:prstDash val="solid"/>
              </a:ln>
              <a:solidFill>
                <a:srgbClr val="9BBB59"/>
              </a:solidFill>
              <a:effectLst>
                <a:outerShdw blurRad="50000" dist="50800" dir="7500000" algn="tl">
                  <a:srgbClr val="000000">
                    <a:shade val="5000"/>
                    <a:alpha val="35000"/>
                  </a:srgbClr>
                </a:outerShdw>
              </a:effectLst>
            </a:endParaRPr>
          </a:p>
        </p:txBody>
      </p:sp>
      <p:sp>
        <p:nvSpPr>
          <p:cNvPr id="10" name="TextBox 9"/>
          <p:cNvSpPr txBox="1"/>
          <p:nvPr/>
        </p:nvSpPr>
        <p:spPr>
          <a:xfrm>
            <a:off x="5271069" y="5765957"/>
            <a:ext cx="588615" cy="938714"/>
          </a:xfrm>
          <a:prstGeom prst="rect">
            <a:avLst/>
          </a:prstGeom>
          <a:noFill/>
        </p:spPr>
        <p:txBody>
          <a:bodyPr wrap="none" lIns="91436" tIns="45718" rIns="91436" bIns="45718" rtlCol="0">
            <a:spAutoFit/>
          </a:bodyPr>
          <a:lstStyle/>
          <a:p>
            <a:r>
              <a:rPr lang="en-GB" sz="5500" b="1" dirty="0">
                <a:solidFill>
                  <a:srgbClr val="FF0000"/>
                </a:solidFill>
                <a:latin typeface="Arial Rounded MT Bold" pitchFamily="34" charset="0"/>
              </a:rPr>
              <a:t>?</a:t>
            </a:r>
            <a:endParaRPr lang="en-SG" sz="5500" b="1" dirty="0">
              <a:solidFill>
                <a:srgbClr val="FF0000"/>
              </a:solidFill>
              <a:latin typeface="Arial Rounded MT Bold" pitchFamily="34" charset="0"/>
            </a:endParaRPr>
          </a:p>
        </p:txBody>
      </p:sp>
      <p:cxnSp>
        <p:nvCxnSpPr>
          <p:cNvPr id="11" name="Curved Connector 10"/>
          <p:cNvCxnSpPr/>
          <p:nvPr/>
        </p:nvCxnSpPr>
        <p:spPr>
          <a:xfrm rot="5400000" flipH="1" flipV="1">
            <a:off x="2975804" y="3008975"/>
            <a:ext cx="600109" cy="432048"/>
          </a:xfrm>
          <a:prstGeom prst="curvedConnector3">
            <a:avLst>
              <a:gd name="adj1" fmla="val 101609"/>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Curved Connector 11"/>
          <p:cNvCxnSpPr/>
          <p:nvPr/>
        </p:nvCxnSpPr>
        <p:spPr>
          <a:xfrm>
            <a:off x="4712093" y="2977732"/>
            <a:ext cx="528353" cy="669029"/>
          </a:xfrm>
          <a:prstGeom prst="curvedConnector3">
            <a:avLst>
              <a:gd name="adj1" fmla="val 100245"/>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 name="Recorded Sound">
            <a:hlinkClick r:id="" action="ppaction://media"/>
            <a:extLst>
              <a:ext uri="{FF2B5EF4-FFF2-40B4-BE49-F238E27FC236}">
                <a16:creationId xmlns:a16="http://schemas.microsoft.com/office/drawing/2014/main" id="{00AD35E6-F6B9-4232-BDD9-885ECA39CCC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714006352"/>
      </p:ext>
    </p:extLst>
  </p:cSld>
  <p:clrMapOvr>
    <a:masterClrMapping/>
  </p:clrMapOvr>
  <mc:AlternateContent xmlns:mc="http://schemas.openxmlformats.org/markup-compatibility/2006" xmlns:p14="http://schemas.microsoft.com/office/powerpoint/2010/main">
    <mc:Choice Requires="p14">
      <p:transition spd="slow" p14:dur="2000" advTm="47123"/>
    </mc:Choice>
    <mc:Fallback xmlns="">
      <p:transition spd="slow" advTm="471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par>
                          <p:cTn id="16" fill="hold">
                            <p:stCondLst>
                              <p:cond delay="0"/>
                            </p:stCondLst>
                            <p:childTnLst>
                              <p:par>
                                <p:cTn id="17" presetID="1" presetClass="mediacall" presetSubtype="0" fill="hold" nodeType="afterEffect">
                                  <p:stCondLst>
                                    <p:cond delay="0"/>
                                  </p:stCondLst>
                                  <p:childTnLst>
                                    <p:cmd type="call" cmd="playFrom(0.0)">
                                      <p:cBhvr>
                                        <p:cTn id="18" dur="471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3"/>
                </p:tgtEl>
              </p:cMediaNode>
            </p:audio>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Relative Path</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99454121"/>
              </p:ext>
            </p:extLst>
          </p:nvPr>
        </p:nvGraphicFramePr>
        <p:xfrm>
          <a:off x="107504" y="1268760"/>
          <a:ext cx="8785225" cy="47529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p:cNvSpPr/>
          <p:nvPr/>
        </p:nvSpPr>
        <p:spPr>
          <a:xfrm>
            <a:off x="1859865" y="1752601"/>
            <a:ext cx="1757204" cy="584771"/>
          </a:xfrm>
          <a:prstGeom prst="rect">
            <a:avLst/>
          </a:prstGeom>
          <a:noFill/>
        </p:spPr>
        <p:txBody>
          <a:bodyPr wrap="none" lIns="91436" tIns="45718" rIns="91436" bIns="45718">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3200" b="1"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outerShdw blurRad="80000" dist="40000" dir="5040000" algn="tl">
                    <a:srgbClr val="000000">
                      <a:alpha val="30000"/>
                    </a:srgbClr>
                  </a:outerShdw>
                </a:effectLst>
              </a:rPr>
              <a:t>Drive C:</a:t>
            </a:r>
          </a:p>
        </p:txBody>
      </p:sp>
      <p:sp>
        <p:nvSpPr>
          <p:cNvPr id="9" name="Rectangle 8"/>
          <p:cNvSpPr/>
          <p:nvPr/>
        </p:nvSpPr>
        <p:spPr>
          <a:xfrm>
            <a:off x="6149529" y="4863541"/>
            <a:ext cx="2743200" cy="1815878"/>
          </a:xfrm>
          <a:prstGeom prst="rect">
            <a:avLst/>
          </a:prstGeom>
          <a:noFill/>
        </p:spPr>
        <p:txBody>
          <a:bodyPr wrap="square" lIns="91436" tIns="45718" rIns="91436" bIns="45718">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GB" sz="2800" b="1" spc="5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Relative Path of </a:t>
            </a:r>
            <a:r>
              <a:rPr lang="en-GB" sz="2800" b="1" spc="51" dirty="0" err="1">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fileA</a:t>
            </a:r>
            <a:r>
              <a:rPr lang="en-GB" sz="2800" b="1" spc="5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 is</a:t>
            </a:r>
            <a:endParaRPr lang="en-US" sz="2800" b="1" spc="5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ndParaRPr>
          </a:p>
          <a:p>
            <a:pPr algn="ctr"/>
            <a:r>
              <a:rPr lang="en-US" sz="2800" b="1" spc="51" dirty="0">
                <a:ln w="11430"/>
                <a:gradFill>
                  <a:gsLst>
                    <a:gs pos="25000">
                      <a:srgbClr val="C0504D">
                        <a:satMod val="155000"/>
                      </a:srgbClr>
                    </a:gs>
                    <a:gs pos="100000">
                      <a:srgbClr val="C0504D">
                        <a:shade val="45000"/>
                        <a:satMod val="165000"/>
                      </a:srgbClr>
                    </a:gs>
                  </a:gsLst>
                  <a:lin ang="5400000"/>
                </a:gradFill>
                <a:effectLst>
                  <a:glow rad="228600">
                    <a:srgbClr val="C0504D">
                      <a:satMod val="175000"/>
                      <a:alpha val="40000"/>
                    </a:srgbClr>
                  </a:glow>
                  <a:outerShdw blurRad="76200" dist="50800" dir="5400000" algn="tl" rotWithShape="0">
                    <a:srgbClr val="000000">
                      <a:alpha val="65000"/>
                    </a:srgbClr>
                  </a:outerShdw>
                </a:effectLst>
              </a:rPr>
              <a:t>../../Folder2/</a:t>
            </a:r>
            <a:r>
              <a:rPr lang="en-US" sz="2800" b="1" spc="51" dirty="0" err="1">
                <a:ln w="11430"/>
                <a:gradFill>
                  <a:gsLst>
                    <a:gs pos="25000">
                      <a:srgbClr val="C0504D">
                        <a:satMod val="155000"/>
                      </a:srgbClr>
                    </a:gs>
                    <a:gs pos="100000">
                      <a:srgbClr val="C0504D">
                        <a:shade val="45000"/>
                        <a:satMod val="165000"/>
                      </a:srgbClr>
                    </a:gs>
                  </a:gsLst>
                  <a:lin ang="5400000"/>
                </a:gradFill>
                <a:effectLst>
                  <a:glow rad="228600">
                    <a:srgbClr val="C0504D">
                      <a:satMod val="175000"/>
                      <a:alpha val="40000"/>
                    </a:srgbClr>
                  </a:glow>
                  <a:outerShdw blurRad="76200" dist="50800" dir="5400000" algn="tl" rotWithShape="0">
                    <a:srgbClr val="000000">
                      <a:alpha val="65000"/>
                    </a:srgbClr>
                  </a:outerShdw>
                </a:effectLst>
              </a:rPr>
              <a:t>fileA</a:t>
            </a:r>
            <a:endParaRPr lang="en-US" sz="2800" b="1" spc="51" dirty="0">
              <a:ln w="11430"/>
              <a:gradFill>
                <a:gsLst>
                  <a:gs pos="25000">
                    <a:srgbClr val="C0504D">
                      <a:satMod val="155000"/>
                    </a:srgbClr>
                  </a:gs>
                  <a:gs pos="100000">
                    <a:srgbClr val="C0504D">
                      <a:shade val="45000"/>
                      <a:satMod val="165000"/>
                    </a:srgbClr>
                  </a:gs>
                </a:gsLst>
                <a:lin ang="5400000"/>
              </a:gradFill>
              <a:effectLst>
                <a:glow rad="228600">
                  <a:srgbClr val="C0504D">
                    <a:satMod val="175000"/>
                    <a:alpha val="40000"/>
                  </a:srgbClr>
                </a:glow>
                <a:outerShdw blurRad="76200" dist="50800" dir="5400000" algn="tl" rotWithShape="0">
                  <a:srgbClr val="000000">
                    <a:alpha val="65000"/>
                  </a:srgbClr>
                </a:outerShdw>
              </a:effectLst>
            </a:endParaRPr>
          </a:p>
        </p:txBody>
      </p:sp>
      <p:sp>
        <p:nvSpPr>
          <p:cNvPr id="6" name="Rectangle 5"/>
          <p:cNvSpPr/>
          <p:nvPr/>
        </p:nvSpPr>
        <p:spPr>
          <a:xfrm>
            <a:off x="1115617" y="3048002"/>
            <a:ext cx="1861240" cy="954103"/>
          </a:xfrm>
          <a:prstGeom prst="rect">
            <a:avLst/>
          </a:prstGeom>
          <a:solidFill>
            <a:srgbClr val="FFC000"/>
          </a:solidFill>
        </p:spPr>
        <p:txBody>
          <a:bodyPr wrap="square" lIns="91436" tIns="45718" rIns="91436" bIns="45718">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800" b="1" spc="5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Working Directory</a:t>
            </a:r>
          </a:p>
        </p:txBody>
      </p:sp>
      <p:sp>
        <p:nvSpPr>
          <p:cNvPr id="7" name="Rectangle 6"/>
          <p:cNvSpPr/>
          <p:nvPr/>
        </p:nvSpPr>
        <p:spPr>
          <a:xfrm>
            <a:off x="288832" y="5778258"/>
            <a:ext cx="1757405" cy="954107"/>
          </a:xfrm>
          <a:prstGeom prst="rect">
            <a:avLst/>
          </a:prstGeom>
          <a:solidFill>
            <a:srgbClr val="00B050"/>
          </a:solidFill>
        </p:spPr>
        <p:txBody>
          <a:bodyPr wrap="square" lIns="91436" tIns="45718" rIns="91436" bIns="45718">
            <a:spAutoFit/>
          </a:bodyPr>
          <a:lstStyle/>
          <a:p>
            <a:pPr algn="ctr"/>
            <a:r>
              <a:rPr lang="en-GB" sz="2800" b="1" dirty="0">
                <a:ln w="19050">
                  <a:solidFill>
                    <a:srgbClr val="1F497D">
                      <a:tint val="1000"/>
                    </a:srgbClr>
                  </a:solidFill>
                  <a:prstDash val="solid"/>
                </a:ln>
                <a:solidFill>
                  <a:srgbClr val="9BBB59"/>
                </a:solidFill>
                <a:effectLst>
                  <a:outerShdw blurRad="50000" dist="50800" dir="7500000" algn="tl">
                    <a:srgbClr val="000000">
                      <a:shade val="5000"/>
                      <a:alpha val="35000"/>
                    </a:srgbClr>
                  </a:outerShdw>
                </a:effectLst>
              </a:rPr>
              <a:t>Working on </a:t>
            </a:r>
            <a:r>
              <a:rPr lang="en-GB" sz="2800" b="1" dirty="0" err="1">
                <a:ln w="19050">
                  <a:solidFill>
                    <a:srgbClr val="1F497D">
                      <a:tint val="1000"/>
                    </a:srgbClr>
                  </a:solidFill>
                  <a:prstDash val="solid"/>
                </a:ln>
                <a:solidFill>
                  <a:srgbClr val="9BBB59"/>
                </a:solidFill>
                <a:effectLst>
                  <a:outerShdw blurRad="50000" dist="50800" dir="7500000" algn="tl">
                    <a:srgbClr val="000000">
                      <a:shade val="5000"/>
                      <a:alpha val="35000"/>
                    </a:srgbClr>
                  </a:outerShdw>
                </a:effectLst>
              </a:rPr>
              <a:t>fileB</a:t>
            </a:r>
            <a:endParaRPr lang="en-US" sz="2800" b="1" dirty="0">
              <a:ln w="19050">
                <a:solidFill>
                  <a:srgbClr val="1F497D">
                    <a:tint val="1000"/>
                  </a:srgbClr>
                </a:solidFill>
                <a:prstDash val="solid"/>
              </a:ln>
              <a:solidFill>
                <a:srgbClr val="9BBB59"/>
              </a:solidFill>
              <a:effectLst>
                <a:outerShdw blurRad="50000" dist="50800" dir="7500000" algn="tl">
                  <a:srgbClr val="000000">
                    <a:shade val="5000"/>
                    <a:alpha val="35000"/>
                  </a:srgbClr>
                </a:outerShdw>
              </a:effectLst>
            </a:endParaRPr>
          </a:p>
        </p:txBody>
      </p:sp>
      <p:cxnSp>
        <p:nvCxnSpPr>
          <p:cNvPr id="5" name="Curved Connector 4"/>
          <p:cNvCxnSpPr/>
          <p:nvPr/>
        </p:nvCxnSpPr>
        <p:spPr>
          <a:xfrm rot="5400000" flipH="1" flipV="1">
            <a:off x="2975804" y="3008975"/>
            <a:ext cx="600109" cy="432048"/>
          </a:xfrm>
          <a:prstGeom prst="curvedConnector3">
            <a:avLst>
              <a:gd name="adj1" fmla="val 101609"/>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Curved Connector 13"/>
          <p:cNvCxnSpPr/>
          <p:nvPr/>
        </p:nvCxnSpPr>
        <p:spPr>
          <a:xfrm rot="5400000" flipH="1" flipV="1">
            <a:off x="4276881" y="1995078"/>
            <a:ext cx="600109" cy="432048"/>
          </a:xfrm>
          <a:prstGeom prst="curvedConnector3">
            <a:avLst>
              <a:gd name="adj1" fmla="val 101609"/>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a:off x="6149529" y="2084429"/>
            <a:ext cx="540060" cy="427132"/>
          </a:xfrm>
          <a:prstGeom prst="curvedConnector3">
            <a:avLst>
              <a:gd name="adj1" fmla="val 99155"/>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 name="Recorded Sound">
            <a:hlinkClick r:id="" action="ppaction://media"/>
            <a:extLst>
              <a:ext uri="{FF2B5EF4-FFF2-40B4-BE49-F238E27FC236}">
                <a16:creationId xmlns:a16="http://schemas.microsoft.com/office/drawing/2014/main" id="{A76E4642-DD01-4A50-950D-D3BCC6F978B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916532296"/>
      </p:ext>
    </p:extLst>
  </p:cSld>
  <p:clrMapOvr>
    <a:masterClrMapping/>
  </p:clrMapOvr>
  <mc:AlternateContent xmlns:mc="http://schemas.openxmlformats.org/markup-compatibility/2006" xmlns:p14="http://schemas.microsoft.com/office/powerpoint/2010/main">
    <mc:Choice Requires="p14">
      <p:transition spd="slow" p14:dur="2000" advTm="25505"/>
    </mc:Choice>
    <mc:Fallback xmlns="">
      <p:transition spd="slow" advTm="255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edge">
                                      <p:cBhvr>
                                        <p:cTn id="16" dur="2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par>
                          <p:cTn id="29" fill="hold">
                            <p:stCondLst>
                              <p:cond delay="0"/>
                            </p:stCondLst>
                            <p:childTnLst>
                              <p:par>
                                <p:cTn id="30" presetID="1" presetClass="mediacall" presetSubtype="0" fill="hold" nodeType="afterEffect">
                                  <p:stCondLst>
                                    <p:cond delay="0"/>
                                  </p:stCondLst>
                                  <p:childTnLst>
                                    <p:cmd type="call" cmd="playFrom(0.0)">
                                      <p:cBhvr>
                                        <p:cTn id="31" dur="255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2" fill="hold" display="0">
                  <p:stCondLst>
                    <p:cond delay="indefinite"/>
                  </p:stCondLst>
                  <p:endCondLst>
                    <p:cond evt="onStopAudio" delay="0">
                      <p:tgtEl>
                        <p:sldTgt/>
                      </p:tgtEl>
                    </p:cond>
                  </p:endCondLst>
                </p:cTn>
                <p:tgtEl>
                  <p:spTgt spid="3"/>
                </p:tgtEl>
              </p:cMediaNode>
            </p:audio>
          </p:childTnLst>
        </p:cTn>
      </p:par>
    </p:tnLst>
    <p:bldLst>
      <p:bldP spid="9" grpId="0"/>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t>Hyperlink</a:t>
            </a:r>
            <a:endParaRPr lang="en-US" dirty="0"/>
          </a:p>
        </p:txBody>
      </p:sp>
      <p:sp>
        <p:nvSpPr>
          <p:cNvPr id="10" name="Slide Number Placeholder 5"/>
          <p:cNvSpPr>
            <a:spLocks noGrp="1"/>
          </p:cNvSpPr>
          <p:nvPr>
            <p:ph type="sldNum" sz="quarter" idx="12"/>
          </p:nvPr>
        </p:nvSpPr>
        <p:spPr/>
        <p:txBody>
          <a:bodyPr/>
          <a:lstStyle/>
          <a:p>
            <a:fld id="{C9012AF5-BE47-4390-BA86-828A9E92A7AE}" type="slidenum">
              <a:rPr lang="en-US" smtClean="0"/>
              <a:pPr/>
              <a:t>23</a:t>
            </a:fld>
            <a:endParaRPr lang="en-US"/>
          </a:p>
        </p:txBody>
      </p:sp>
      <p:sp>
        <p:nvSpPr>
          <p:cNvPr id="37903" name="Rectangle 15"/>
          <p:cNvSpPr>
            <a:spLocks noChangeArrowheads="1"/>
          </p:cNvSpPr>
          <p:nvPr/>
        </p:nvSpPr>
        <p:spPr bwMode="auto">
          <a:xfrm>
            <a:off x="768100" y="3178047"/>
            <a:ext cx="6439266" cy="1049337"/>
          </a:xfrm>
          <a:prstGeom prst="rect">
            <a:avLst/>
          </a:prstGeom>
          <a:noFill/>
          <a:ln w="9525">
            <a:noFill/>
            <a:miter lim="800000"/>
            <a:headEnd/>
            <a:tailEnd/>
          </a:ln>
        </p:spPr>
        <p:txBody>
          <a:bodyPr lIns="91436" tIns="45718" rIns="91436" bIns="45718"/>
          <a:lstStyle/>
          <a:p>
            <a:pPr marL="609570" lvl="1" indent="-495276">
              <a:spcBef>
                <a:spcPct val="5000"/>
              </a:spcBef>
              <a:buClr>
                <a:srgbClr val="D94439"/>
              </a:buClr>
              <a:buSzPct val="75000"/>
              <a:buFont typeface="Wingdings" pitchFamily="2" charset="2"/>
              <a:buChar char="Ø"/>
            </a:pPr>
            <a:r>
              <a:rPr kumimoji="1" lang="en-US" sz="2700" dirty="0">
                <a:solidFill>
                  <a:srgbClr val="000000"/>
                </a:solidFill>
              </a:rPr>
              <a:t>A link can be </a:t>
            </a:r>
            <a:r>
              <a:rPr kumimoji="1" lang="en-US" sz="2700" dirty="0">
                <a:solidFill>
                  <a:srgbClr val="C00000"/>
                </a:solidFill>
              </a:rPr>
              <a:t>text </a:t>
            </a:r>
            <a:br>
              <a:rPr kumimoji="1" lang="en-US" sz="2700" dirty="0">
                <a:solidFill>
                  <a:srgbClr val="000000"/>
                </a:solidFill>
              </a:rPr>
            </a:br>
            <a:r>
              <a:rPr kumimoji="1" lang="en-US" sz="2700" dirty="0">
                <a:solidFill>
                  <a:srgbClr val="000000"/>
                </a:solidFill>
              </a:rPr>
              <a:t>or an </a:t>
            </a:r>
            <a:r>
              <a:rPr kumimoji="1" lang="en-US" sz="2700" dirty="0">
                <a:solidFill>
                  <a:srgbClr val="C00000"/>
                </a:solidFill>
              </a:rPr>
              <a:t>image</a:t>
            </a:r>
          </a:p>
          <a:p>
            <a:pPr marL="609570" lvl="1" indent="-495276">
              <a:spcBef>
                <a:spcPct val="5000"/>
              </a:spcBef>
              <a:buClr>
                <a:srgbClr val="D94439"/>
              </a:buClr>
              <a:buSzPct val="75000"/>
            </a:pPr>
            <a:endParaRPr kumimoji="1" lang="en-US" sz="2700" b="1" dirty="0">
              <a:solidFill>
                <a:srgbClr val="000000"/>
              </a:solidFill>
              <a:latin typeface="Times New Roman" pitchFamily="18" charset="0"/>
            </a:endParaRPr>
          </a:p>
        </p:txBody>
      </p:sp>
      <p:sp>
        <p:nvSpPr>
          <p:cNvPr id="37904" name="Rectangle 16"/>
          <p:cNvSpPr>
            <a:spLocks noChangeArrowheads="1"/>
          </p:cNvSpPr>
          <p:nvPr/>
        </p:nvSpPr>
        <p:spPr bwMode="auto">
          <a:xfrm>
            <a:off x="768096" y="1898568"/>
            <a:ext cx="6439267" cy="1500187"/>
          </a:xfrm>
          <a:prstGeom prst="rect">
            <a:avLst/>
          </a:prstGeom>
          <a:noFill/>
          <a:ln w="9525">
            <a:noFill/>
            <a:miter lim="800000"/>
            <a:headEnd/>
            <a:tailEnd/>
          </a:ln>
        </p:spPr>
        <p:txBody>
          <a:bodyPr lIns="91436" tIns="45718" rIns="91436" bIns="45718"/>
          <a:lstStyle/>
          <a:p>
            <a:pPr marL="609570" lvl="1" indent="-495276">
              <a:spcBef>
                <a:spcPct val="5000"/>
              </a:spcBef>
              <a:buClr>
                <a:srgbClr val="D94439"/>
              </a:buClr>
              <a:buSzPct val="75000"/>
              <a:buFont typeface="Wingdings" pitchFamily="2" charset="2"/>
              <a:buChar char="Ø"/>
            </a:pPr>
            <a:r>
              <a:rPr kumimoji="1" lang="en-US" sz="2700" dirty="0">
                <a:solidFill>
                  <a:srgbClr val="000000"/>
                </a:solidFill>
              </a:rPr>
              <a:t>Pointer changes to a </a:t>
            </a:r>
            <a:r>
              <a:rPr kumimoji="1" lang="en-US" sz="2700" i="1" dirty="0">
                <a:solidFill>
                  <a:srgbClr val="0070C0"/>
                </a:solidFill>
                <a:effectLst>
                  <a:outerShdw blurRad="38100" dist="38100" dir="2700000" algn="tl">
                    <a:srgbClr val="000000">
                      <a:alpha val="43137"/>
                    </a:srgbClr>
                  </a:outerShdw>
                </a:effectLst>
              </a:rPr>
              <a:t>small hand</a:t>
            </a:r>
            <a:br>
              <a:rPr kumimoji="1" lang="en-US" sz="2700" dirty="0">
                <a:solidFill>
                  <a:srgbClr val="000000"/>
                </a:solidFill>
              </a:rPr>
            </a:br>
            <a:r>
              <a:rPr kumimoji="1" lang="en-US" sz="2700" dirty="0">
                <a:solidFill>
                  <a:srgbClr val="000000"/>
                </a:solidFill>
              </a:rPr>
              <a:t>when you point to</a:t>
            </a:r>
            <a:br>
              <a:rPr kumimoji="1" lang="en-US" sz="2700" dirty="0">
                <a:solidFill>
                  <a:srgbClr val="000000"/>
                </a:solidFill>
              </a:rPr>
            </a:br>
            <a:r>
              <a:rPr kumimoji="1" lang="en-US" sz="2700" dirty="0">
                <a:solidFill>
                  <a:srgbClr val="000000"/>
                </a:solidFill>
              </a:rPr>
              <a:t>a link</a:t>
            </a:r>
          </a:p>
        </p:txBody>
      </p:sp>
      <p:sp>
        <p:nvSpPr>
          <p:cNvPr id="37909" name="Rectangle 21"/>
          <p:cNvSpPr>
            <a:spLocks noChangeArrowheads="1"/>
          </p:cNvSpPr>
          <p:nvPr/>
        </p:nvSpPr>
        <p:spPr bwMode="auto">
          <a:xfrm>
            <a:off x="768103" y="4227384"/>
            <a:ext cx="6439267" cy="2239963"/>
          </a:xfrm>
          <a:prstGeom prst="rect">
            <a:avLst/>
          </a:prstGeom>
          <a:noFill/>
          <a:ln w="9525">
            <a:noFill/>
            <a:miter lim="800000"/>
            <a:headEnd/>
            <a:tailEnd/>
          </a:ln>
        </p:spPr>
        <p:txBody>
          <a:bodyPr lIns="91436" tIns="45718" rIns="91436" bIns="45718"/>
          <a:lstStyle/>
          <a:p>
            <a:pPr marL="609570" lvl="1" indent="-495276">
              <a:spcBef>
                <a:spcPct val="5000"/>
              </a:spcBef>
              <a:buClr>
                <a:srgbClr val="D94439"/>
              </a:buClr>
              <a:buSzPct val="75000"/>
              <a:buFont typeface="Wingdings" pitchFamily="2" charset="2"/>
              <a:buChar char="Ø"/>
            </a:pPr>
            <a:r>
              <a:rPr kumimoji="1" lang="en-US" sz="2700" dirty="0">
                <a:solidFill>
                  <a:srgbClr val="000000"/>
                </a:solidFill>
              </a:rPr>
              <a:t>Text links are</a:t>
            </a:r>
            <a:br>
              <a:rPr kumimoji="1" lang="en-US" sz="2700" dirty="0">
                <a:solidFill>
                  <a:srgbClr val="000000"/>
                </a:solidFill>
              </a:rPr>
            </a:br>
            <a:r>
              <a:rPr kumimoji="1" lang="en-US" sz="2700" dirty="0">
                <a:solidFill>
                  <a:srgbClr val="000000"/>
                </a:solidFill>
              </a:rPr>
              <a:t>usually underlined</a:t>
            </a:r>
            <a:br>
              <a:rPr kumimoji="1" lang="en-US" sz="2700" dirty="0">
                <a:solidFill>
                  <a:srgbClr val="000000"/>
                </a:solidFill>
              </a:rPr>
            </a:br>
            <a:r>
              <a:rPr kumimoji="1" lang="en-US" sz="2700" dirty="0">
                <a:solidFill>
                  <a:srgbClr val="000000"/>
                </a:solidFill>
              </a:rPr>
              <a:t>and in a different</a:t>
            </a:r>
            <a:br>
              <a:rPr kumimoji="1" lang="en-US" sz="2700" dirty="0">
                <a:solidFill>
                  <a:srgbClr val="000000"/>
                </a:solidFill>
              </a:rPr>
            </a:br>
            <a:r>
              <a:rPr kumimoji="1" lang="en-US" sz="2700" dirty="0">
                <a:solidFill>
                  <a:srgbClr val="000000"/>
                </a:solidFill>
              </a:rPr>
              <a:t>color</a:t>
            </a:r>
          </a:p>
        </p:txBody>
      </p:sp>
      <p:pic>
        <p:nvPicPr>
          <p:cNvPr id="37910" name="Picture 22" descr="Fig02-0009"/>
          <p:cNvPicPr>
            <a:picLocks noChangeAspect="1" noChangeArrowheads="1"/>
          </p:cNvPicPr>
          <p:nvPr/>
        </p:nvPicPr>
        <p:blipFill>
          <a:blip r:embed="rId5" cstate="print"/>
          <a:srcRect/>
          <a:stretch>
            <a:fillRect/>
          </a:stretch>
        </p:blipFill>
        <p:spPr bwMode="auto">
          <a:xfrm>
            <a:off x="4884981" y="2648661"/>
            <a:ext cx="3608144" cy="3589339"/>
          </a:xfrm>
          <a:prstGeom prst="rect">
            <a:avLst/>
          </a:prstGeom>
          <a:noFill/>
          <a:effectLst>
            <a:outerShdw dist="107763" dir="2700000" algn="ctr" rotWithShape="0">
              <a:srgbClr val="808080">
                <a:alpha val="50000"/>
              </a:srgbClr>
            </a:outerShdw>
          </a:effectLst>
        </p:spPr>
      </p:pic>
      <p:pic>
        <p:nvPicPr>
          <p:cNvPr id="2" name="Recorded Sound">
            <a:hlinkClick r:id="" action="ppaction://media"/>
            <a:extLst>
              <a:ext uri="{FF2B5EF4-FFF2-40B4-BE49-F238E27FC236}">
                <a16:creationId xmlns:a16="http://schemas.microsoft.com/office/drawing/2014/main" id="{3A90B96D-B063-487F-A3DF-793D4D8703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194619495"/>
      </p:ext>
    </p:extLst>
  </p:cSld>
  <p:clrMapOvr>
    <a:masterClrMapping/>
  </p:clrMapOvr>
  <mc:AlternateContent xmlns:mc="http://schemas.openxmlformats.org/markup-compatibility/2006" xmlns:p14="http://schemas.microsoft.com/office/powerpoint/2010/main">
    <mc:Choice Requires="p14">
      <p:transition spd="slow" p14:dur="2000" advTm="34863"/>
    </mc:Choice>
    <mc:Fallback xmlns="">
      <p:transition spd="slow" advTm="34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37910"/>
                                        </p:tgtEl>
                                        <p:attrNameLst>
                                          <p:attrName>style.visibility</p:attrName>
                                        </p:attrNameLst>
                                      </p:cBhvr>
                                      <p:to>
                                        <p:strVal val="visible"/>
                                      </p:to>
                                    </p:set>
                                    <p:animEffect transition="in" filter="dissolve">
                                      <p:cBhvr>
                                        <p:cTn id="7" dur="500"/>
                                        <p:tgtEl>
                                          <p:spTgt spid="37910"/>
                                        </p:tgtEl>
                                      </p:cBhvr>
                                    </p:animEffect>
                                  </p:childTnLst>
                                </p:cTn>
                              </p:par>
                            </p:childTnLst>
                          </p:cTn>
                        </p:par>
                        <p:par>
                          <p:cTn id="8" fill="hold">
                            <p:stCondLst>
                              <p:cond delay="2500"/>
                            </p:stCondLst>
                            <p:childTnLst>
                              <p:par>
                                <p:cTn id="9" presetID="22" presetClass="entr" presetSubtype="8" fill="hold" grpId="0" nodeType="afterEffect">
                                  <p:stCondLst>
                                    <p:cond delay="2000"/>
                                  </p:stCondLst>
                                  <p:childTnLst>
                                    <p:set>
                                      <p:cBhvr>
                                        <p:cTn id="10" dur="1" fill="hold">
                                          <p:stCondLst>
                                            <p:cond delay="0"/>
                                          </p:stCondLst>
                                        </p:cTn>
                                        <p:tgtEl>
                                          <p:spTgt spid="37904">
                                            <p:txEl>
                                              <p:pRg st="0" end="0"/>
                                            </p:txEl>
                                          </p:spTgt>
                                        </p:tgtEl>
                                        <p:attrNameLst>
                                          <p:attrName>style.visibility</p:attrName>
                                        </p:attrNameLst>
                                      </p:cBhvr>
                                      <p:to>
                                        <p:strVal val="visible"/>
                                      </p:to>
                                    </p:set>
                                    <p:animEffect transition="in" filter="wipe(left)">
                                      <p:cBhvr>
                                        <p:cTn id="11" dur="500"/>
                                        <p:tgtEl>
                                          <p:spTgt spid="37904">
                                            <p:txEl>
                                              <p:pRg st="0" end="0"/>
                                            </p:txEl>
                                          </p:spTgt>
                                        </p:tgtEl>
                                      </p:cBhvr>
                                    </p:animEffect>
                                  </p:childTnLst>
                                </p:cTn>
                              </p:par>
                            </p:childTnLst>
                          </p:cTn>
                        </p:par>
                        <p:par>
                          <p:cTn id="12" fill="hold">
                            <p:stCondLst>
                              <p:cond delay="5000"/>
                            </p:stCondLst>
                            <p:childTnLst>
                              <p:par>
                                <p:cTn id="13" presetID="22" presetClass="entr" presetSubtype="8" fill="hold" grpId="0" nodeType="afterEffect">
                                  <p:stCondLst>
                                    <p:cond delay="3000"/>
                                  </p:stCondLst>
                                  <p:childTnLst>
                                    <p:set>
                                      <p:cBhvr>
                                        <p:cTn id="14" dur="1" fill="hold">
                                          <p:stCondLst>
                                            <p:cond delay="0"/>
                                          </p:stCondLst>
                                        </p:cTn>
                                        <p:tgtEl>
                                          <p:spTgt spid="37903">
                                            <p:txEl>
                                              <p:pRg st="0" end="0"/>
                                            </p:txEl>
                                          </p:spTgt>
                                        </p:tgtEl>
                                        <p:attrNameLst>
                                          <p:attrName>style.visibility</p:attrName>
                                        </p:attrNameLst>
                                      </p:cBhvr>
                                      <p:to>
                                        <p:strVal val="visible"/>
                                      </p:to>
                                    </p:set>
                                    <p:animEffect transition="in" filter="wipe(left)">
                                      <p:cBhvr>
                                        <p:cTn id="15" dur="500"/>
                                        <p:tgtEl>
                                          <p:spTgt spid="37903">
                                            <p:txEl>
                                              <p:pRg st="0" end="0"/>
                                            </p:txEl>
                                          </p:spTgt>
                                        </p:tgtEl>
                                      </p:cBhvr>
                                    </p:animEffect>
                                  </p:childTnLst>
                                </p:cTn>
                              </p:par>
                            </p:childTnLst>
                          </p:cTn>
                        </p:par>
                        <p:par>
                          <p:cTn id="16" fill="hold">
                            <p:stCondLst>
                              <p:cond delay="8500"/>
                            </p:stCondLst>
                            <p:childTnLst>
                              <p:par>
                                <p:cTn id="17" presetID="22" presetClass="entr" presetSubtype="8" fill="hold" grpId="0" nodeType="afterEffect">
                                  <p:stCondLst>
                                    <p:cond delay="3000"/>
                                  </p:stCondLst>
                                  <p:childTnLst>
                                    <p:set>
                                      <p:cBhvr>
                                        <p:cTn id="18" dur="1" fill="hold">
                                          <p:stCondLst>
                                            <p:cond delay="0"/>
                                          </p:stCondLst>
                                        </p:cTn>
                                        <p:tgtEl>
                                          <p:spTgt spid="37909">
                                            <p:txEl>
                                              <p:pRg st="0" end="0"/>
                                            </p:txEl>
                                          </p:spTgt>
                                        </p:tgtEl>
                                        <p:attrNameLst>
                                          <p:attrName>style.visibility</p:attrName>
                                        </p:attrNameLst>
                                      </p:cBhvr>
                                      <p:to>
                                        <p:strVal val="visible"/>
                                      </p:to>
                                    </p:set>
                                    <p:animEffect transition="in" filter="wipe(left)">
                                      <p:cBhvr>
                                        <p:cTn id="19" dur="500"/>
                                        <p:tgtEl>
                                          <p:spTgt spid="37909">
                                            <p:txEl>
                                              <p:pRg st="0" end="0"/>
                                            </p:txEl>
                                          </p:spTgt>
                                        </p:tgtEl>
                                      </p:cBhvr>
                                    </p:animEffect>
                                  </p:childTnLst>
                                </p:cTn>
                              </p:par>
                            </p:childTnLst>
                          </p:cTn>
                        </p:par>
                        <p:par>
                          <p:cTn id="20" fill="hold">
                            <p:stCondLst>
                              <p:cond delay="12000"/>
                            </p:stCondLst>
                            <p:childTnLst>
                              <p:par>
                                <p:cTn id="21" presetID="1" presetClass="mediacall" presetSubtype="0" fill="hold" nodeType="afterEffect">
                                  <p:stCondLst>
                                    <p:cond delay="0"/>
                                  </p:stCondLst>
                                  <p:childTnLst>
                                    <p:cmd type="call" cmd="playFrom(0.0)">
                                      <p:cBhvr>
                                        <p:cTn id="22" dur="348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2"/>
                </p:tgtEl>
              </p:cMediaNode>
            </p:audio>
          </p:childTnLst>
        </p:cTn>
      </p:par>
    </p:tnLst>
    <p:bldLst>
      <p:bldP spid="37903" grpId="0" build="p" bldLvl="5" autoUpdateAnimBg="0" advAuto="3000"/>
      <p:bldP spid="37904" grpId="0" build="p" bldLvl="5" autoUpdateAnimBg="0" advAuto="2000"/>
      <p:bldP spid="37909" grpId="0" build="p" bldLvl="5" autoUpdateAnimBg="0" advAuto="300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r>
              <a:rPr lang="en-GB"/>
              <a:t>Hyperlink tag</a:t>
            </a:r>
            <a:endParaRPr lang="en-GB" dirty="0"/>
          </a:p>
        </p:txBody>
      </p:sp>
      <p:sp>
        <p:nvSpPr>
          <p:cNvPr id="285699" name="Rectangle 3"/>
          <p:cNvSpPr>
            <a:spLocks noGrp="1" noChangeArrowheads="1"/>
          </p:cNvSpPr>
          <p:nvPr>
            <p:ph idx="1"/>
          </p:nvPr>
        </p:nvSpPr>
        <p:spPr>
          <a:xfrm>
            <a:off x="768095" y="1844824"/>
            <a:ext cx="7290055" cy="4023360"/>
          </a:xfrm>
        </p:spPr>
        <p:txBody>
          <a:bodyPr>
            <a:normAutofit/>
          </a:bodyPr>
          <a:lstStyle/>
          <a:p>
            <a:r>
              <a:rPr lang="en-GB" sz="2400" dirty="0"/>
              <a:t>Hyperlinks use the following HTML tag</a:t>
            </a:r>
          </a:p>
        </p:txBody>
      </p:sp>
      <p:sp>
        <p:nvSpPr>
          <p:cNvPr id="35" name="Slide Number Placeholder 5"/>
          <p:cNvSpPr>
            <a:spLocks noGrp="1"/>
          </p:cNvSpPr>
          <p:nvPr>
            <p:ph type="sldNum" sz="quarter" idx="12"/>
          </p:nvPr>
        </p:nvSpPr>
        <p:spPr/>
        <p:txBody>
          <a:bodyPr/>
          <a:lstStyle/>
          <a:p>
            <a:r>
              <a:rPr lang="en-GB"/>
              <a:t> </a:t>
            </a:r>
            <a:fld id="{5AFD4853-B294-44BD-86B3-53CC15DB6C98}" type="slidenum">
              <a:rPr lang="en-GB" smtClean="0"/>
              <a:pPr/>
              <a:t>24</a:t>
            </a:fld>
            <a:endParaRPr lang="en-GB"/>
          </a:p>
        </p:txBody>
      </p:sp>
      <p:graphicFrame>
        <p:nvGraphicFramePr>
          <p:cNvPr id="285733" name="Group 37"/>
          <p:cNvGraphicFramePr>
            <a:graphicFrameLocks noGrp="1"/>
          </p:cNvGraphicFramePr>
          <p:nvPr>
            <p:extLst>
              <p:ext uri="{D42A27DB-BD31-4B8C-83A1-F6EECF244321}">
                <p14:modId xmlns:p14="http://schemas.microsoft.com/office/powerpoint/2010/main" val="4063657434"/>
              </p:ext>
            </p:extLst>
          </p:nvPr>
        </p:nvGraphicFramePr>
        <p:xfrm>
          <a:off x="289298" y="2438761"/>
          <a:ext cx="8568952" cy="4169103"/>
        </p:xfrm>
        <a:graphic>
          <a:graphicData uri="http://schemas.openxmlformats.org/drawingml/2006/table">
            <a:tbl>
              <a:tblPr/>
              <a:tblGrid>
                <a:gridCol w="3533345">
                  <a:extLst>
                    <a:ext uri="{9D8B030D-6E8A-4147-A177-3AD203B41FA5}">
                      <a16:colId xmlns:a16="http://schemas.microsoft.com/office/drawing/2014/main" val="20000"/>
                    </a:ext>
                  </a:extLst>
                </a:gridCol>
                <a:gridCol w="5035607">
                  <a:extLst>
                    <a:ext uri="{9D8B030D-6E8A-4147-A177-3AD203B41FA5}">
                      <a16:colId xmlns:a16="http://schemas.microsoft.com/office/drawing/2014/main" val="20001"/>
                    </a:ext>
                  </a:extLst>
                </a:gridCol>
              </a:tblGrid>
              <a:tr h="2937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900" b="1" i="0" u="none" strike="noStrike" cap="none" normalizeH="0" baseline="0" dirty="0">
                          <a:ln>
                            <a:noFill/>
                          </a:ln>
                          <a:solidFill>
                            <a:schemeClr val="bg1"/>
                          </a:solidFill>
                          <a:effectLst/>
                          <a:latin typeface="Arial" charset="0"/>
                        </a:rPr>
                        <a:t>HTML Tag</a:t>
                      </a: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900" b="1" i="0" u="none" strike="noStrike" cap="none" normalizeH="0" baseline="0" dirty="0">
                          <a:ln>
                            <a:noFill/>
                          </a:ln>
                          <a:solidFill>
                            <a:schemeClr val="bg1"/>
                          </a:solidFill>
                          <a:effectLst/>
                          <a:latin typeface="Arial" charset="0"/>
                        </a:rPr>
                        <a:t>Purpose</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000"/>
                  </a:ext>
                </a:extLst>
              </a:tr>
              <a:tr h="4465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rgbClr val="000000"/>
                          </a:solidFill>
                          <a:effectLst/>
                          <a:latin typeface="Trebuchet MS" pitchFamily="34" charset="0"/>
                          <a:ea typeface="GulimChe" pitchFamily="49" charset="-127"/>
                          <a:cs typeface="Times New Roman" pitchFamily="18" charset="0"/>
                        </a:rPr>
                        <a:t>&lt;a </a:t>
                      </a:r>
                      <a:r>
                        <a:rPr kumimoji="0" lang="en-GB" sz="1600" b="0" i="0" u="none" strike="noStrike" cap="none" normalizeH="0" baseline="0" dirty="0" err="1">
                          <a:ln>
                            <a:noFill/>
                          </a:ln>
                          <a:solidFill>
                            <a:srgbClr val="000000"/>
                          </a:solidFill>
                          <a:effectLst/>
                          <a:latin typeface="Trebuchet MS" pitchFamily="34" charset="0"/>
                          <a:ea typeface="GulimChe" pitchFamily="49" charset="-127"/>
                          <a:cs typeface="Times New Roman" pitchFamily="18" charset="0"/>
                        </a:rPr>
                        <a:t>href</a:t>
                      </a:r>
                      <a:r>
                        <a:rPr kumimoji="0" lang="en-GB" sz="1600" b="0" i="0" u="none" strike="noStrike" cap="none" normalizeH="0" baseline="0" dirty="0">
                          <a:ln>
                            <a:noFill/>
                          </a:ln>
                          <a:solidFill>
                            <a:srgbClr val="000000"/>
                          </a:solidFill>
                          <a:effectLst/>
                          <a:latin typeface="Trebuchet MS" pitchFamily="34" charset="0"/>
                          <a:ea typeface="GulimChe" pitchFamily="49" charset="-127"/>
                          <a:cs typeface="Times New Roman" pitchFamily="18" charset="0"/>
                        </a:rPr>
                        <a:t>=…  target=…&gt;…&lt;/a&gt;</a:t>
                      </a:r>
                      <a:endParaRPr kumimoji="0" lang="en-GB" sz="1600" b="0" i="0" u="none" strike="noStrike" cap="none" normalizeH="0" baseline="0" dirty="0">
                        <a:ln>
                          <a:noFill/>
                        </a:ln>
                        <a:solidFill>
                          <a:schemeClr val="tx1"/>
                        </a:solidFill>
                        <a:effectLst/>
                        <a:latin typeface="Trebuchet MS" pitchFamily="34" charset="0"/>
                        <a:ea typeface="GulimChe" pitchFamily="49" charset="-127"/>
                        <a:cs typeface="Times New Roman" pitchFamily="18" charset="0"/>
                      </a:endParaRP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rgbClr val="000000"/>
                          </a:solidFill>
                          <a:effectLst/>
                          <a:latin typeface="Trebuchet MS" pitchFamily="34" charset="0"/>
                          <a:cs typeface="Times New Roman" pitchFamily="18" charset="0"/>
                        </a:rPr>
                        <a:t>Defines a hyperlink</a:t>
                      </a:r>
                      <a:endParaRPr kumimoji="0" lang="en-GB" sz="1600" b="0" i="0" u="none" strike="noStrike" cap="none" normalizeH="0" baseline="0" dirty="0">
                        <a:ln>
                          <a:noFill/>
                        </a:ln>
                        <a:solidFill>
                          <a:schemeClr val="tx1"/>
                        </a:solidFill>
                        <a:effectLst/>
                        <a:latin typeface="Trebuchet MS" pitchFamily="34" charset="0"/>
                      </a:endParaRP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1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Trebuchet MS" pitchFamily="34" charset="0"/>
                          <a:ea typeface="GulimChe" pitchFamily="49" charset="-127"/>
                        </a:rPr>
                        <a:t>Target Attributes</a:t>
                      </a: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rgbClr val="000000"/>
                        </a:solidFill>
                        <a:effectLst/>
                        <a:latin typeface="Trebuchet MS" pitchFamily="34" charset="0"/>
                        <a:cs typeface="Times New Roman" pitchFamily="18" charset="0"/>
                      </a:endParaRP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6574">
                <a:tc>
                  <a:txBody>
                    <a:bodyPr/>
                    <a:lstStyle/>
                    <a:p>
                      <a:pPr marL="457200" marR="0" lvl="1" indent="0" algn="l" defTabSz="914400" rtl="0" eaLnBrk="1" fontAlgn="base" latinLnBrk="0" hangingPunct="1">
                        <a:lnSpc>
                          <a:spcPct val="100000"/>
                        </a:lnSpc>
                        <a:spcBef>
                          <a:spcPct val="20000"/>
                        </a:spcBef>
                        <a:spcAft>
                          <a:spcPct val="0"/>
                        </a:spcAft>
                        <a:buClrTx/>
                        <a:buSzPct val="75000"/>
                        <a:buFontTx/>
                        <a:buNone/>
                        <a:tabLst/>
                      </a:pPr>
                      <a:r>
                        <a:rPr kumimoji="0" lang="en-GB" sz="1600" b="0" i="0" u="none" strike="noStrike" cap="none" normalizeH="0" baseline="0" dirty="0">
                          <a:ln>
                            <a:noFill/>
                          </a:ln>
                          <a:solidFill>
                            <a:schemeClr val="tx1"/>
                          </a:solidFill>
                          <a:effectLst/>
                          <a:latin typeface="Trebuchet MS" pitchFamily="34" charset="0"/>
                          <a:ea typeface="GulimChe" pitchFamily="49" charset="-127"/>
                        </a:rPr>
                        <a:t>target="</a:t>
                      </a:r>
                      <a:r>
                        <a:rPr kumimoji="0" lang="en-GB" sz="1600" b="0" i="0" u="none" strike="noStrike" cap="none" normalizeH="0" baseline="0" dirty="0">
                          <a:ln>
                            <a:noFill/>
                          </a:ln>
                          <a:solidFill>
                            <a:srgbClr val="0070C0"/>
                          </a:solidFill>
                          <a:effectLst/>
                          <a:latin typeface="Trebuchet MS" pitchFamily="34" charset="0"/>
                          <a:ea typeface="GulimChe" pitchFamily="49" charset="-127"/>
                        </a:rPr>
                        <a:t>_blank</a:t>
                      </a:r>
                      <a:r>
                        <a:rPr kumimoji="0" lang="en-GB" sz="1600" b="0" i="0" u="none" strike="noStrike" cap="none" normalizeH="0" baseline="0" dirty="0">
                          <a:ln>
                            <a:noFill/>
                          </a:ln>
                          <a:solidFill>
                            <a:schemeClr val="tx1"/>
                          </a:solidFill>
                          <a:effectLst/>
                          <a:latin typeface="Trebuchet MS" pitchFamily="34" charset="0"/>
                          <a:ea typeface="GulimChe" pitchFamily="49" charset="-127"/>
                        </a:rPr>
                        <a:t>"</a:t>
                      </a: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Trebuchet MS" pitchFamily="34" charset="0"/>
                        </a:rPr>
                        <a:t>target="_blank" Loads the new document in a </a:t>
                      </a:r>
                      <a:r>
                        <a:rPr kumimoji="0" lang="en-GB" sz="1600" b="0" i="0" u="none" strike="noStrike" cap="none" normalizeH="0" baseline="0" dirty="0">
                          <a:ln>
                            <a:noFill/>
                          </a:ln>
                          <a:solidFill>
                            <a:srgbClr val="0070C0"/>
                          </a:solidFill>
                          <a:effectLst/>
                          <a:latin typeface="Trebuchet MS" pitchFamily="34" charset="0"/>
                        </a:rPr>
                        <a:t>new blank window </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4606">
                <a:tc>
                  <a:txBody>
                    <a:bodyPr/>
                    <a:lstStyle/>
                    <a:p>
                      <a:pPr marL="457200" marR="0" lvl="1" indent="0" algn="l" defTabSz="914400" rtl="0" eaLnBrk="1" fontAlgn="base" latinLnBrk="0" hangingPunct="1">
                        <a:lnSpc>
                          <a:spcPct val="100000"/>
                        </a:lnSpc>
                        <a:spcBef>
                          <a:spcPct val="20000"/>
                        </a:spcBef>
                        <a:spcAft>
                          <a:spcPct val="0"/>
                        </a:spcAft>
                        <a:buClrTx/>
                        <a:buSzPct val="75000"/>
                        <a:buFontTx/>
                        <a:buNone/>
                        <a:tabLst/>
                      </a:pPr>
                      <a:r>
                        <a:rPr kumimoji="0" lang="en-GB" sz="1600" b="0" i="0" u="none" strike="noStrike" cap="none" normalizeH="0" baseline="0" dirty="0">
                          <a:ln>
                            <a:noFill/>
                          </a:ln>
                          <a:solidFill>
                            <a:schemeClr val="tx1"/>
                          </a:solidFill>
                          <a:effectLst/>
                          <a:latin typeface="Trebuchet MS" pitchFamily="34" charset="0"/>
                          <a:ea typeface="GulimChe" pitchFamily="49" charset="-127"/>
                        </a:rPr>
                        <a:t>target="_self"</a:t>
                      </a: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Trebuchet MS" pitchFamily="34" charset="0"/>
                        </a:rPr>
                        <a:t>target="_self" Loads the new document in the same window as the anchor (</a:t>
                      </a:r>
                      <a:r>
                        <a:rPr kumimoji="0" lang="en-GB" sz="1600" b="0" i="0" u="none" strike="noStrike" cap="none" normalizeH="0" baseline="0" dirty="0">
                          <a:ln>
                            <a:noFill/>
                          </a:ln>
                          <a:solidFill>
                            <a:srgbClr val="C00000"/>
                          </a:solidFill>
                          <a:effectLst/>
                          <a:latin typeface="Trebuchet MS" pitchFamily="34" charset="0"/>
                        </a:rPr>
                        <a:t>default</a:t>
                      </a:r>
                      <a:r>
                        <a:rPr kumimoji="0" lang="en-GB" sz="1600" b="0" i="0" u="none" strike="noStrike" cap="none" normalizeH="0" baseline="0" dirty="0">
                          <a:ln>
                            <a:noFill/>
                          </a:ln>
                          <a:solidFill>
                            <a:schemeClr val="tx1"/>
                          </a:solidFill>
                          <a:effectLst/>
                          <a:latin typeface="Trebuchet MS" pitchFamily="34" charset="0"/>
                        </a:rPr>
                        <a:t>) </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34606">
                <a:tc>
                  <a:txBody>
                    <a:bodyPr/>
                    <a:lstStyle/>
                    <a:p>
                      <a:pPr marL="457200" marR="0" lvl="1" indent="0" algn="l" defTabSz="914400" rtl="0" eaLnBrk="1" fontAlgn="base" latinLnBrk="0" hangingPunct="1">
                        <a:lnSpc>
                          <a:spcPct val="100000"/>
                        </a:lnSpc>
                        <a:spcBef>
                          <a:spcPct val="20000"/>
                        </a:spcBef>
                        <a:spcAft>
                          <a:spcPct val="0"/>
                        </a:spcAft>
                        <a:buClrTx/>
                        <a:buSzPct val="75000"/>
                        <a:buFontTx/>
                        <a:buNone/>
                        <a:tabLst/>
                      </a:pPr>
                      <a:r>
                        <a:rPr kumimoji="0" lang="en-GB" sz="1600" b="0" i="0" u="none" strike="noStrike" cap="none" normalizeH="0" baseline="0" dirty="0">
                          <a:ln>
                            <a:noFill/>
                          </a:ln>
                          <a:solidFill>
                            <a:schemeClr val="tx1"/>
                          </a:solidFill>
                          <a:effectLst/>
                          <a:latin typeface="Trebuchet MS" pitchFamily="34" charset="0"/>
                          <a:ea typeface="GulimChe" pitchFamily="49" charset="-127"/>
                        </a:rPr>
                        <a:t>target="_parent"</a:t>
                      </a: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Trebuchet MS" pitchFamily="34" charset="0"/>
                        </a:rPr>
                        <a:t>target="_parent" Loads the new document in the parent frame (when using frames) </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822637">
                <a:tc>
                  <a:txBody>
                    <a:bodyPr/>
                    <a:lstStyle/>
                    <a:p>
                      <a:pPr marL="457200" marR="0" lvl="1" indent="0" algn="l" defTabSz="914400" rtl="0" eaLnBrk="1" fontAlgn="base" latinLnBrk="0" hangingPunct="1">
                        <a:lnSpc>
                          <a:spcPct val="100000"/>
                        </a:lnSpc>
                        <a:spcBef>
                          <a:spcPct val="20000"/>
                        </a:spcBef>
                        <a:spcAft>
                          <a:spcPct val="0"/>
                        </a:spcAft>
                        <a:buClrTx/>
                        <a:buSzPct val="75000"/>
                        <a:buFontTx/>
                        <a:buNone/>
                        <a:tabLst/>
                      </a:pPr>
                      <a:r>
                        <a:rPr kumimoji="0" lang="en-GB" sz="1600" b="0" i="0" u="none" strike="noStrike" cap="none" normalizeH="0" baseline="0">
                          <a:ln>
                            <a:noFill/>
                          </a:ln>
                          <a:solidFill>
                            <a:schemeClr val="tx1"/>
                          </a:solidFill>
                          <a:effectLst/>
                          <a:latin typeface="Trebuchet MS" pitchFamily="34" charset="0"/>
                          <a:ea typeface="GulimChe" pitchFamily="49" charset="-127"/>
                        </a:rPr>
                        <a:t>target="_top"</a:t>
                      </a: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Trebuchet MS" pitchFamily="34" charset="0"/>
                        </a:rPr>
                        <a:t>target="_top" Loads the new document in the entire browser window (nice way to break out of frames) </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481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Trebuchet MS" pitchFamily="34" charset="0"/>
                          <a:ea typeface="GulimChe" pitchFamily="49" charset="-127"/>
                        </a:rPr>
                        <a:t>&lt;a&gt;…&lt;/a&gt;</a:t>
                      </a: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rgbClr val="000000"/>
                          </a:solidFill>
                          <a:effectLst/>
                          <a:latin typeface="Trebuchet MS" pitchFamily="34" charset="0"/>
                          <a:cs typeface="Times New Roman" pitchFamily="18" charset="0"/>
                        </a:rPr>
                        <a:t>A placeholder for a hyperlink </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pic>
        <p:nvPicPr>
          <p:cNvPr id="2" name="Recorded Sound">
            <a:hlinkClick r:id="" action="ppaction://media"/>
            <a:extLst>
              <a:ext uri="{FF2B5EF4-FFF2-40B4-BE49-F238E27FC236}">
                <a16:creationId xmlns:a16="http://schemas.microsoft.com/office/drawing/2014/main" id="{D6880F99-41DE-4F38-A8F1-A11996286A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203989308"/>
      </p:ext>
    </p:extLst>
  </p:cSld>
  <p:clrMapOvr>
    <a:masterClrMapping/>
  </p:clrMapOvr>
  <mc:AlternateContent xmlns:mc="http://schemas.openxmlformats.org/markup-compatibility/2006" xmlns:p14="http://schemas.microsoft.com/office/powerpoint/2010/main">
    <mc:Choice Requires="p14">
      <p:transition spd="slow" p14:dur="2000" advTm="36720"/>
    </mc:Choice>
    <mc:Fallback xmlns="">
      <p:transition spd="slow" advTm="36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Adding a hyperlink</a:t>
            </a:r>
            <a:endParaRPr lang="en-US" dirty="0"/>
          </a:p>
        </p:txBody>
      </p:sp>
      <p:sp>
        <p:nvSpPr>
          <p:cNvPr id="3" name="Content Placeholder 2"/>
          <p:cNvSpPr>
            <a:spLocks noGrp="1"/>
          </p:cNvSpPr>
          <p:nvPr>
            <p:ph idx="1"/>
          </p:nvPr>
        </p:nvSpPr>
        <p:spPr>
          <a:xfrm>
            <a:off x="768096" y="2097234"/>
            <a:ext cx="7290055" cy="4023360"/>
          </a:xfrm>
        </p:spPr>
        <p:txBody>
          <a:bodyPr>
            <a:normAutofit/>
          </a:bodyPr>
          <a:lstStyle/>
          <a:p>
            <a:pPr lvl="1"/>
            <a:r>
              <a:rPr lang="en-GB" sz="2800" dirty="0"/>
              <a:t>&lt;a </a:t>
            </a:r>
            <a:r>
              <a:rPr lang="en-GB" sz="2800" dirty="0" err="1"/>
              <a:t>href</a:t>
            </a:r>
            <a:r>
              <a:rPr lang="en-GB" sz="2800" dirty="0"/>
              <a:t>=“        ”&gt;</a:t>
            </a:r>
            <a:r>
              <a:rPr lang="en-GB" sz="2800" dirty="0" err="1"/>
              <a:t>UserSeeThisText</a:t>
            </a:r>
            <a:r>
              <a:rPr lang="en-GB" sz="2800" dirty="0"/>
              <a:t>&lt;/a&gt;</a:t>
            </a:r>
          </a:p>
          <a:p>
            <a:pPr lvl="1"/>
            <a:endParaRPr lang="en-US" sz="2800" dirty="0"/>
          </a:p>
        </p:txBody>
      </p:sp>
      <p:cxnSp>
        <p:nvCxnSpPr>
          <p:cNvPr id="5" name="Straight Arrow Connector 4"/>
          <p:cNvCxnSpPr/>
          <p:nvPr/>
        </p:nvCxnSpPr>
        <p:spPr>
          <a:xfrm flipV="1">
            <a:off x="2530396" y="2357968"/>
            <a:ext cx="410707" cy="64807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74977" y="3073197"/>
            <a:ext cx="5075420" cy="1938988"/>
          </a:xfrm>
          <a:prstGeom prst="rect">
            <a:avLst/>
          </a:prstGeom>
          <a:solidFill>
            <a:schemeClr val="accent2">
              <a:lumMod val="60000"/>
              <a:lumOff val="40000"/>
            </a:schemeClr>
          </a:solidFill>
        </p:spPr>
        <p:txBody>
          <a:bodyPr wrap="none" lIns="91436" tIns="45718" rIns="91436" bIns="45718" rtlCol="0">
            <a:spAutoFit/>
          </a:bodyPr>
          <a:lstStyle/>
          <a:p>
            <a:r>
              <a:rPr lang="en-GB" sz="2000" dirty="0"/>
              <a:t>Indicate the destination of the link,</a:t>
            </a:r>
          </a:p>
          <a:p>
            <a:r>
              <a:rPr lang="en-GB" sz="2000" dirty="0"/>
              <a:t>Could be external link e.g. </a:t>
            </a:r>
          </a:p>
          <a:p>
            <a:r>
              <a:rPr lang="en-GB" sz="2000" dirty="0">
                <a:hlinkClick r:id="rId5"/>
              </a:rPr>
              <a:t>http://www.google.com.sg</a:t>
            </a:r>
            <a:endParaRPr lang="en-GB" sz="2000" dirty="0"/>
          </a:p>
          <a:p>
            <a:r>
              <a:rPr lang="en-GB" sz="2000" dirty="0"/>
              <a:t>Could be within the website </a:t>
            </a:r>
          </a:p>
          <a:p>
            <a:r>
              <a:rPr lang="en-GB" sz="2000" dirty="0"/>
              <a:t>Could be within the same page</a:t>
            </a:r>
          </a:p>
          <a:p>
            <a:r>
              <a:rPr lang="en-GB" sz="2000" dirty="0"/>
              <a:t>Could be an email address with a mailto: prefix</a:t>
            </a:r>
          </a:p>
        </p:txBody>
      </p:sp>
      <p:cxnSp>
        <p:nvCxnSpPr>
          <p:cNvPr id="8" name="Straight Arrow Connector 7"/>
          <p:cNvCxnSpPr/>
          <p:nvPr/>
        </p:nvCxnSpPr>
        <p:spPr>
          <a:xfrm flipH="1" flipV="1">
            <a:off x="5537382" y="2600980"/>
            <a:ext cx="216024" cy="107402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163877" y="3666583"/>
            <a:ext cx="3230363" cy="707882"/>
          </a:xfrm>
          <a:prstGeom prst="rect">
            <a:avLst/>
          </a:prstGeom>
          <a:solidFill>
            <a:schemeClr val="accent6">
              <a:lumMod val="60000"/>
              <a:lumOff val="40000"/>
            </a:schemeClr>
          </a:solidFill>
        </p:spPr>
        <p:txBody>
          <a:bodyPr wrap="none" lIns="91436" tIns="45718" rIns="91436" bIns="45718" rtlCol="0">
            <a:spAutoFit/>
          </a:bodyPr>
          <a:lstStyle>
            <a:defPPr>
              <a:defRPr lang="en-US"/>
            </a:defPPr>
            <a:lvl1pPr>
              <a:defRPr sz="2000" b="1">
                <a:solidFill>
                  <a:schemeClr val="bg1"/>
                </a:solidFill>
              </a:defRPr>
            </a:lvl1pPr>
          </a:lstStyle>
          <a:p>
            <a:r>
              <a:rPr lang="en-GB" dirty="0">
                <a:solidFill>
                  <a:prstClr val="white"/>
                </a:solidFill>
              </a:rPr>
              <a:t>User click at this text </a:t>
            </a:r>
            <a:r>
              <a:rPr lang="en-SG" dirty="0">
                <a:solidFill>
                  <a:prstClr val="white"/>
                </a:solidFill>
              </a:rPr>
              <a:t>.</a:t>
            </a:r>
          </a:p>
          <a:p>
            <a:r>
              <a:rPr lang="en-GB" dirty="0">
                <a:solidFill>
                  <a:prstClr val="white"/>
                </a:solidFill>
              </a:rPr>
              <a:t>it could also be an image</a:t>
            </a:r>
          </a:p>
        </p:txBody>
      </p:sp>
      <p:sp>
        <p:nvSpPr>
          <p:cNvPr id="14" name="Rectangle 13"/>
          <p:cNvSpPr/>
          <p:nvPr/>
        </p:nvSpPr>
        <p:spPr>
          <a:xfrm>
            <a:off x="874977" y="5125600"/>
            <a:ext cx="6015761" cy="1255728"/>
          </a:xfrm>
          <a:prstGeom prst="rect">
            <a:avLst/>
          </a:prstGeom>
        </p:spPr>
        <p:txBody>
          <a:bodyPr wrap="square" lIns="91436" tIns="45718" rIns="91436" bIns="45718">
            <a:spAutoFit/>
          </a:bodyPr>
          <a:lstStyle/>
          <a:p>
            <a:pPr>
              <a:lnSpc>
                <a:spcPct val="90000"/>
              </a:lnSpc>
            </a:pPr>
            <a:r>
              <a:rPr lang="en-GB" sz="2800" dirty="0">
                <a:solidFill>
                  <a:prstClr val="black"/>
                </a:solidFill>
              </a:rPr>
              <a:t>Hyperlink can point to any resource on the Web: a HTML page, an image, a sound file, a movie, etc.</a:t>
            </a:r>
          </a:p>
        </p:txBody>
      </p:sp>
      <p:pic>
        <p:nvPicPr>
          <p:cNvPr id="4" name="Recorded Sound">
            <a:hlinkClick r:id="" action="ppaction://media"/>
            <a:extLst>
              <a:ext uri="{FF2B5EF4-FFF2-40B4-BE49-F238E27FC236}">
                <a16:creationId xmlns:a16="http://schemas.microsoft.com/office/drawing/2014/main" id="{F0E2E903-2922-431A-A727-7AFAC2BF23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84632797"/>
      </p:ext>
    </p:extLst>
  </p:cSld>
  <p:clrMapOvr>
    <a:masterClrMapping/>
  </p:clrMapOvr>
  <mc:AlternateContent xmlns:mc="http://schemas.openxmlformats.org/markup-compatibility/2006" xmlns:p14="http://schemas.microsoft.com/office/powerpoint/2010/main">
    <mc:Choice Requires="p14">
      <p:transition spd="slow" p14:dur="2000" advTm="37231"/>
    </mc:Choice>
    <mc:Fallback xmlns="">
      <p:transition spd="slow" advTm="37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2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a:lstStyle/>
          <a:p>
            <a:r>
              <a:rPr lang="en-GB"/>
              <a:t>Adding a hyperlink </a:t>
            </a:r>
            <a:endParaRPr lang="en-GB" dirty="0"/>
          </a:p>
        </p:txBody>
      </p:sp>
      <p:sp>
        <p:nvSpPr>
          <p:cNvPr id="287747" name="Rectangle 3"/>
          <p:cNvSpPr>
            <a:spLocks noGrp="1" noChangeArrowheads="1"/>
          </p:cNvSpPr>
          <p:nvPr>
            <p:ph idx="1"/>
          </p:nvPr>
        </p:nvSpPr>
        <p:spPr/>
        <p:txBody>
          <a:bodyPr>
            <a:normAutofit/>
          </a:bodyPr>
          <a:lstStyle/>
          <a:p>
            <a:r>
              <a:rPr lang="en-GB" sz="2800" dirty="0"/>
              <a:t>With the target attribute, you can define where the linked document will be opened:</a:t>
            </a:r>
          </a:p>
          <a:p>
            <a:pPr lvl="1"/>
            <a:r>
              <a:rPr lang="en-GB" sz="2000" dirty="0"/>
              <a:t>New browser window</a:t>
            </a:r>
          </a:p>
          <a:p>
            <a:pPr lvl="1"/>
            <a:r>
              <a:rPr lang="en-GB" sz="2000" dirty="0"/>
              <a:t>Same browser window</a:t>
            </a:r>
          </a:p>
          <a:p>
            <a:r>
              <a:rPr lang="en-GB" sz="2800" dirty="0"/>
              <a:t>Example, to open </a:t>
            </a:r>
            <a:r>
              <a:rPr lang="en-GB" sz="2800" dirty="0">
                <a:hlinkClick r:id="rId5"/>
              </a:rPr>
              <a:t>www.nyp.edu.sg</a:t>
            </a:r>
            <a:r>
              <a:rPr lang="en-GB" sz="2800" dirty="0"/>
              <a:t>  in a new browser window when the link is clicked:</a:t>
            </a:r>
          </a:p>
          <a:p>
            <a:pPr lvl="1"/>
            <a:r>
              <a:rPr lang="en-GB" sz="2000" dirty="0"/>
              <a:t> </a:t>
            </a:r>
            <a:r>
              <a:rPr lang="en-GB" sz="2400" dirty="0"/>
              <a:t>&lt;a </a:t>
            </a:r>
            <a:r>
              <a:rPr lang="en-GB" sz="2400" dirty="0" err="1"/>
              <a:t>href</a:t>
            </a:r>
            <a:r>
              <a:rPr lang="en-GB" sz="2400" dirty="0"/>
              <a:t>="https://www.nyp.edu.sg" target = "_blank"&gt;Visit NYP! &lt;/a&gt; </a:t>
            </a:r>
          </a:p>
          <a:p>
            <a:pPr lvl="1"/>
            <a:endParaRPr lang="en-GB" sz="2000" dirty="0"/>
          </a:p>
        </p:txBody>
      </p:sp>
      <p:sp>
        <p:nvSpPr>
          <p:cNvPr id="6" name="Slide Number Placeholder 5"/>
          <p:cNvSpPr>
            <a:spLocks noGrp="1"/>
          </p:cNvSpPr>
          <p:nvPr>
            <p:ph type="sldNum" sz="quarter" idx="12"/>
          </p:nvPr>
        </p:nvSpPr>
        <p:spPr/>
        <p:txBody>
          <a:bodyPr/>
          <a:lstStyle/>
          <a:p>
            <a:r>
              <a:rPr lang="en-GB"/>
              <a:t> </a:t>
            </a:r>
            <a:fld id="{F17F07B0-4BD8-4F8D-AF8E-386B02704663}" type="slidenum">
              <a:rPr lang="en-GB" smtClean="0"/>
              <a:pPr/>
              <a:t>26</a:t>
            </a:fld>
            <a:endParaRPr lang="en-GB" dirty="0"/>
          </a:p>
        </p:txBody>
      </p:sp>
      <p:sp>
        <p:nvSpPr>
          <p:cNvPr id="5" name="TextBox 4"/>
          <p:cNvSpPr txBox="1"/>
          <p:nvPr/>
        </p:nvSpPr>
        <p:spPr>
          <a:xfrm>
            <a:off x="6015996" y="5740278"/>
            <a:ext cx="723267" cy="369328"/>
          </a:xfrm>
          <a:prstGeom prst="rect">
            <a:avLst/>
          </a:prstGeom>
          <a:noFill/>
        </p:spPr>
        <p:txBody>
          <a:bodyPr wrap="none" lIns="91436" tIns="45718" rIns="91436" bIns="45718" rtlCol="0">
            <a:spAutoFit/>
          </a:bodyPr>
          <a:lstStyle/>
          <a:p>
            <a:r>
              <a:rPr lang="en-GB" dirty="0">
                <a:solidFill>
                  <a:prstClr val="black"/>
                </a:solidFill>
                <a:hlinkClick r:id="rId6" action="ppaction://hlinkfile"/>
              </a:rPr>
              <a:t>show</a:t>
            </a:r>
            <a:endParaRPr lang="en-SG" dirty="0">
              <a:solidFill>
                <a:prstClr val="black"/>
              </a:solidFill>
            </a:endParaRPr>
          </a:p>
        </p:txBody>
      </p:sp>
      <p:pic>
        <p:nvPicPr>
          <p:cNvPr id="2" name="Recorded Sound">
            <a:hlinkClick r:id="" action="ppaction://media"/>
            <a:extLst>
              <a:ext uri="{FF2B5EF4-FFF2-40B4-BE49-F238E27FC236}">
                <a16:creationId xmlns:a16="http://schemas.microsoft.com/office/drawing/2014/main" id="{788BAE2D-CFD5-4D5F-94D7-6D9F096F35D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448668214"/>
      </p:ext>
    </p:extLst>
  </p:cSld>
  <p:clrMapOvr>
    <a:masterClrMapping/>
  </p:clrMapOvr>
  <mc:AlternateContent xmlns:mc="http://schemas.openxmlformats.org/markup-compatibility/2006" xmlns:p14="http://schemas.microsoft.com/office/powerpoint/2010/main">
    <mc:Choice Requires="p14">
      <p:transition spd="slow" p14:dur="2000" advTm="16542"/>
    </mc:Choice>
    <mc:Fallback xmlns="">
      <p:transition spd="slow" advTm="16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ChangeArrowheads="1"/>
          </p:cNvSpPr>
          <p:nvPr>
            <p:ph type="title"/>
          </p:nvPr>
        </p:nvSpPr>
        <p:spPr>
          <a:xfrm>
            <a:off x="793792" y="787524"/>
            <a:ext cx="9144000" cy="1143000"/>
          </a:xfrm>
        </p:spPr>
        <p:txBody>
          <a:bodyPr/>
          <a:lstStyle/>
          <a:p>
            <a:r>
              <a:rPr lang="en-GB" dirty="0"/>
              <a:t>Hyperlink within the same web page</a:t>
            </a:r>
          </a:p>
        </p:txBody>
      </p:sp>
      <p:sp>
        <p:nvSpPr>
          <p:cNvPr id="288771" name="Rectangle 3"/>
          <p:cNvSpPr>
            <a:spLocks noGrp="1" noChangeArrowheads="1"/>
          </p:cNvSpPr>
          <p:nvPr>
            <p:ph idx="1"/>
          </p:nvPr>
        </p:nvSpPr>
        <p:spPr/>
        <p:txBody>
          <a:bodyPr>
            <a:normAutofit/>
          </a:bodyPr>
          <a:lstStyle/>
          <a:p>
            <a:r>
              <a:rPr lang="en-GB" sz="2800" dirty="0"/>
              <a:t>Step 2: Create the link to the bookmark</a:t>
            </a:r>
          </a:p>
          <a:p>
            <a:r>
              <a:rPr lang="en-GB" sz="2800" dirty="0"/>
              <a:t>&lt;a </a:t>
            </a:r>
            <a:r>
              <a:rPr lang="en-GB" sz="2800" dirty="0" err="1"/>
              <a:t>href</a:t>
            </a:r>
            <a:r>
              <a:rPr lang="en-GB" sz="2800" dirty="0"/>
              <a:t>="#tips"&gt;Useful Exam Tips! &lt;/a&gt; </a:t>
            </a:r>
          </a:p>
          <a:p>
            <a:pPr lvl="1"/>
            <a:endParaRPr lang="en-GB" sz="2000" dirty="0"/>
          </a:p>
          <a:p>
            <a:pPr lvl="1"/>
            <a:endParaRPr lang="en-GB" sz="2000" dirty="0"/>
          </a:p>
        </p:txBody>
      </p:sp>
      <p:sp>
        <p:nvSpPr>
          <p:cNvPr id="7" name="Slide Number Placeholder 5"/>
          <p:cNvSpPr>
            <a:spLocks noGrp="1"/>
          </p:cNvSpPr>
          <p:nvPr>
            <p:ph type="sldNum" sz="quarter" idx="12"/>
          </p:nvPr>
        </p:nvSpPr>
        <p:spPr/>
        <p:txBody>
          <a:bodyPr/>
          <a:lstStyle/>
          <a:p>
            <a:r>
              <a:rPr lang="en-GB"/>
              <a:t> </a:t>
            </a:r>
            <a:fld id="{4290E904-3636-4CB9-9425-287EE7ACC4CC}" type="slidenum">
              <a:rPr lang="en-GB" smtClean="0"/>
              <a:pPr/>
              <a:t>27</a:t>
            </a:fld>
            <a:endParaRPr lang="en-GB" dirty="0"/>
          </a:p>
        </p:txBody>
      </p:sp>
      <p:sp>
        <p:nvSpPr>
          <p:cNvPr id="8" name="Rectangle 7"/>
          <p:cNvSpPr/>
          <p:nvPr/>
        </p:nvSpPr>
        <p:spPr>
          <a:xfrm>
            <a:off x="1098423" y="3645024"/>
            <a:ext cx="6629400" cy="1988233"/>
          </a:xfrm>
          <a:prstGeom prst="rect">
            <a:avLst/>
          </a:prstGeom>
          <a:noFill/>
        </p:spPr>
        <p:txBody>
          <a:bodyPr wrap="square" lIns="91436" tIns="45718" rIns="91436" bIns="45718">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nSpc>
                <a:spcPct val="110000"/>
              </a:lnSpc>
            </a:pPr>
            <a:r>
              <a:rPr lang="en-GB" sz="2800" b="1" dirty="0">
                <a:ln w="11430"/>
                <a:solidFill>
                  <a:srgbClr val="0070C0"/>
                </a:solidFill>
                <a:effectLst>
                  <a:outerShdw blurRad="50800" dist="39000" dir="5460000" algn="tl">
                    <a:srgbClr val="000000">
                      <a:alpha val="38000"/>
                    </a:srgbClr>
                  </a:outerShdw>
                </a:effectLst>
              </a:rPr>
              <a:t>Step 1:  Give an identity to the destination:</a:t>
            </a:r>
          </a:p>
          <a:p>
            <a:pPr>
              <a:lnSpc>
                <a:spcPct val="110000"/>
              </a:lnSpc>
            </a:pPr>
            <a:r>
              <a:rPr lang="en-GB" sz="28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rPr>
              <a:t>&lt;p id=“tips”&gt;The paragraph that contains all the tips&lt;/p&gt;</a:t>
            </a:r>
          </a:p>
        </p:txBody>
      </p:sp>
      <p:pic>
        <p:nvPicPr>
          <p:cNvPr id="2" name="Recorded Sound">
            <a:hlinkClick r:id="" action="ppaction://media"/>
            <a:extLst>
              <a:ext uri="{FF2B5EF4-FFF2-40B4-BE49-F238E27FC236}">
                <a16:creationId xmlns:a16="http://schemas.microsoft.com/office/drawing/2014/main" id="{CD57340A-4883-4963-AF7B-1CB3D69817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149985429"/>
      </p:ext>
    </p:extLst>
  </p:cSld>
  <p:clrMapOvr>
    <a:masterClrMapping/>
  </p:clrMapOvr>
  <mc:AlternateContent xmlns:mc="http://schemas.openxmlformats.org/markup-compatibility/2006" xmlns:p14="http://schemas.microsoft.com/office/powerpoint/2010/main">
    <mc:Choice Requires="p14">
      <p:transition spd="slow" p14:dur="2000" advTm="31008"/>
    </mc:Choice>
    <mc:Fallback xmlns="">
      <p:transition spd="slow" advTm="31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Hyperlink to another web page</a:t>
            </a:r>
            <a:endParaRPr lang="en-US" dirty="0"/>
          </a:p>
        </p:txBody>
      </p:sp>
      <p:sp>
        <p:nvSpPr>
          <p:cNvPr id="4" name="Rectangle 3"/>
          <p:cNvSpPr/>
          <p:nvPr/>
        </p:nvSpPr>
        <p:spPr>
          <a:xfrm>
            <a:off x="768096" y="2281466"/>
            <a:ext cx="6400800" cy="1988233"/>
          </a:xfrm>
          <a:prstGeom prst="rect">
            <a:avLst/>
          </a:prstGeom>
          <a:noFill/>
        </p:spPr>
        <p:txBody>
          <a:bodyPr wrap="square" lIns="91436" tIns="45718" rIns="91436" bIns="45718">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nSpc>
                <a:spcPct val="110000"/>
              </a:lnSpc>
            </a:pPr>
            <a:r>
              <a:rPr lang="en-GB" sz="2800" b="1" dirty="0">
                <a:ln w="11430"/>
                <a:solidFill>
                  <a:srgbClr val="0070C0"/>
                </a:solidFill>
                <a:effectLst>
                  <a:outerShdw blurRad="50800" dist="39000" dir="5460000" algn="tl">
                    <a:srgbClr val="000000">
                      <a:alpha val="38000"/>
                    </a:srgbClr>
                  </a:outerShdw>
                </a:effectLst>
              </a:rPr>
              <a:t>Web page within the same web site</a:t>
            </a:r>
          </a:p>
          <a:p>
            <a:pPr>
              <a:lnSpc>
                <a:spcPct val="110000"/>
              </a:lnSpc>
            </a:pPr>
            <a:r>
              <a:rPr lang="en-GB" sz="28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8100" dir="2700000" algn="tl" rotWithShape="0">
                    <a:prstClr val="black">
                      <a:alpha val="40000"/>
                    </a:prstClr>
                  </a:outerShdw>
                </a:effectLst>
              </a:rPr>
              <a:t>&lt;a </a:t>
            </a:r>
            <a:r>
              <a:rPr lang="en-GB" sz="2800" b="1" dirty="0" err="1">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8100" dir="2700000" algn="tl" rotWithShape="0">
                    <a:prstClr val="black">
                      <a:alpha val="40000"/>
                    </a:prstClr>
                  </a:outerShdw>
                </a:effectLst>
              </a:rPr>
              <a:t>href</a:t>
            </a:r>
            <a:r>
              <a:rPr lang="en-GB" sz="28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8100" dir="2700000" algn="tl" rotWithShape="0">
                    <a:prstClr val="black">
                      <a:alpha val="40000"/>
                    </a:prstClr>
                  </a:outerShdw>
                </a:effectLst>
              </a:rPr>
              <a:t>=“hobbies/</a:t>
            </a:r>
            <a:r>
              <a:rPr lang="en-GB" sz="2800" b="1" dirty="0" err="1">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8100" dir="2700000" algn="tl" rotWithShape="0">
                    <a:prstClr val="black">
                      <a:alpha val="40000"/>
                    </a:prstClr>
                  </a:outerShdw>
                </a:effectLst>
              </a:rPr>
              <a:t>football.html</a:t>
            </a:r>
            <a:r>
              <a:rPr lang="en-GB" sz="28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8100" dir="2700000" algn="tl" rotWithShape="0">
                    <a:prstClr val="black">
                      <a:alpha val="40000"/>
                    </a:prstClr>
                  </a:outerShdw>
                </a:effectLst>
              </a:rPr>
              <a:t>”&gt;about football&lt;/a&gt;</a:t>
            </a:r>
            <a:endParaRPr lang="en-GB" sz="28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endParaRPr>
          </a:p>
        </p:txBody>
      </p:sp>
      <p:sp>
        <p:nvSpPr>
          <p:cNvPr id="6" name="Rectangle 5"/>
          <p:cNvSpPr/>
          <p:nvPr/>
        </p:nvSpPr>
        <p:spPr>
          <a:xfrm>
            <a:off x="768096" y="4218999"/>
            <a:ext cx="8043242" cy="1514257"/>
          </a:xfrm>
          <a:prstGeom prst="rect">
            <a:avLst/>
          </a:prstGeom>
          <a:noFill/>
        </p:spPr>
        <p:txBody>
          <a:bodyPr wrap="square" lIns="91436" tIns="45718" rIns="91436" bIns="45718">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nSpc>
                <a:spcPct val="110000"/>
              </a:lnSpc>
            </a:pPr>
            <a:r>
              <a:rPr lang="en-GB" sz="2800" b="1" dirty="0">
                <a:ln w="11430"/>
                <a:solidFill>
                  <a:srgbClr val="0070C0"/>
                </a:solidFill>
                <a:effectLst>
                  <a:outerShdw blurRad="50800" dist="39000" dir="5460000" algn="tl">
                    <a:srgbClr val="000000">
                      <a:alpha val="38000"/>
                    </a:srgbClr>
                  </a:outerShdw>
                </a:effectLst>
              </a:rPr>
              <a:t>Web page at the other web sites</a:t>
            </a:r>
          </a:p>
          <a:p>
            <a:pPr>
              <a:lnSpc>
                <a:spcPct val="110000"/>
              </a:lnSpc>
            </a:pPr>
            <a:r>
              <a:rPr lang="en-GB" sz="28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8100" dir="2700000" algn="tl" rotWithShape="0">
                    <a:prstClr val="black">
                      <a:alpha val="40000"/>
                    </a:prstClr>
                  </a:outerShdw>
                </a:effectLst>
              </a:rPr>
              <a:t>&lt;a </a:t>
            </a:r>
            <a:r>
              <a:rPr lang="en-GB" sz="2800" b="1" dirty="0" err="1">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8100" dir="2700000" algn="tl" rotWithShape="0">
                    <a:prstClr val="black">
                      <a:alpha val="40000"/>
                    </a:prstClr>
                  </a:outerShdw>
                </a:effectLst>
              </a:rPr>
              <a:t>href</a:t>
            </a:r>
            <a:r>
              <a:rPr lang="en-GB" sz="28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8100" dir="2700000" algn="tl" rotWithShape="0">
                    <a:prstClr val="black">
                      <a:alpha val="40000"/>
                    </a:prstClr>
                  </a:outerShdw>
                </a:effectLst>
              </a:rPr>
              <a:t>=“http://www.abc.com/football.html”&gt;about football&lt;/a&gt;</a:t>
            </a:r>
            <a:endParaRPr lang="en-GB" sz="28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endParaRPr>
          </a:p>
        </p:txBody>
      </p:sp>
      <p:pic>
        <p:nvPicPr>
          <p:cNvPr id="3" name="Recorded Sound">
            <a:hlinkClick r:id="" action="ppaction://media"/>
            <a:extLst>
              <a:ext uri="{FF2B5EF4-FFF2-40B4-BE49-F238E27FC236}">
                <a16:creationId xmlns:a16="http://schemas.microsoft.com/office/drawing/2014/main" id="{91421B55-0250-498C-825D-111B865D4F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55230048"/>
      </p:ext>
    </p:extLst>
  </p:cSld>
  <p:clrMapOvr>
    <a:masterClrMapping/>
  </p:clrMapOvr>
  <mc:AlternateContent xmlns:mc="http://schemas.openxmlformats.org/markup-compatibility/2006" xmlns:p14="http://schemas.microsoft.com/office/powerpoint/2010/main">
    <mc:Choice Requires="p14">
      <p:transition spd="slow" p14:dur="2000" advTm="10157"/>
    </mc:Choice>
    <mc:Fallback xmlns="">
      <p:transition spd="slow" advTm="10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Hyperlink to a specific location of another web page</a:t>
            </a:r>
            <a:endParaRPr lang="en-US" dirty="0"/>
          </a:p>
        </p:txBody>
      </p:sp>
      <p:sp>
        <p:nvSpPr>
          <p:cNvPr id="5" name="Rectangle 4"/>
          <p:cNvSpPr/>
          <p:nvPr/>
        </p:nvSpPr>
        <p:spPr>
          <a:xfrm>
            <a:off x="719460" y="1937353"/>
            <a:ext cx="7776864" cy="1040281"/>
          </a:xfrm>
          <a:prstGeom prst="rect">
            <a:avLst/>
          </a:prstGeom>
          <a:noFill/>
        </p:spPr>
        <p:txBody>
          <a:bodyPr wrap="square" lIns="91436" tIns="45718" rIns="91436" bIns="45718">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nSpc>
                <a:spcPct val="110000"/>
              </a:lnSpc>
            </a:pPr>
            <a:r>
              <a:rPr lang="en-GB" sz="28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8100" dir="2700000" algn="tl" rotWithShape="0">
                    <a:prstClr val="black">
                      <a:alpha val="40000"/>
                    </a:prstClr>
                  </a:outerShdw>
                </a:effectLst>
              </a:rPr>
              <a:t>&lt;a </a:t>
            </a:r>
            <a:r>
              <a:rPr lang="en-GB" sz="2800" b="1" dirty="0" err="1">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8100" dir="2700000" algn="tl" rotWithShape="0">
                    <a:prstClr val="black">
                      <a:alpha val="40000"/>
                    </a:prstClr>
                  </a:outerShdw>
                </a:effectLst>
              </a:rPr>
              <a:t>href</a:t>
            </a:r>
            <a:r>
              <a:rPr lang="en-GB" sz="28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8100" dir="2700000" algn="tl" rotWithShape="0">
                    <a:prstClr val="black">
                      <a:alpha val="40000"/>
                    </a:prstClr>
                  </a:outerShdw>
                </a:effectLst>
              </a:rPr>
              <a:t>=“hobbies/</a:t>
            </a:r>
            <a:r>
              <a:rPr lang="en-GB" sz="2800" b="1" dirty="0" err="1">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8100" dir="2700000" algn="tl" rotWithShape="0">
                    <a:prstClr val="black">
                      <a:alpha val="40000"/>
                    </a:prstClr>
                  </a:outerShdw>
                </a:effectLst>
              </a:rPr>
              <a:t>football.html#shooting</a:t>
            </a:r>
            <a:r>
              <a:rPr lang="en-GB" sz="28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8100" dir="2700000" algn="tl" rotWithShape="0">
                    <a:prstClr val="black">
                      <a:alpha val="40000"/>
                    </a:prstClr>
                  </a:outerShdw>
                </a:effectLst>
              </a:rPr>
              <a:t>”&gt;about football&lt;/a&gt;</a:t>
            </a:r>
            <a:endParaRPr lang="en-GB" sz="28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endParaRPr>
          </a:p>
        </p:txBody>
      </p:sp>
      <p:grpSp>
        <p:nvGrpSpPr>
          <p:cNvPr id="9" name="Group 8"/>
          <p:cNvGrpSpPr/>
          <p:nvPr/>
        </p:nvGrpSpPr>
        <p:grpSpPr>
          <a:xfrm>
            <a:off x="5061246" y="3212976"/>
            <a:ext cx="2228850" cy="3185120"/>
            <a:chOff x="5410200" y="3352800"/>
            <a:chExt cx="2971800" cy="3505200"/>
          </a:xfrm>
        </p:grpSpPr>
        <p:sp>
          <p:nvSpPr>
            <p:cNvPr id="6" name="Rounded Rectangle 5"/>
            <p:cNvSpPr/>
            <p:nvPr/>
          </p:nvSpPr>
          <p:spPr>
            <a:xfrm>
              <a:off x="5410200" y="3810000"/>
              <a:ext cx="2667000" cy="3048000"/>
            </a:xfrm>
            <a:prstGeom prst="roundRect">
              <a:avLst/>
            </a:prstGeom>
            <a:solidFill>
              <a:schemeClr val="accent3">
                <a:lumMod val="20000"/>
                <a:lumOff val="80000"/>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TextBox 6"/>
            <p:cNvSpPr txBox="1"/>
            <p:nvPr/>
          </p:nvSpPr>
          <p:spPr>
            <a:xfrm>
              <a:off x="5562600" y="5486401"/>
              <a:ext cx="2819400" cy="1016118"/>
            </a:xfrm>
            <a:prstGeom prst="rect">
              <a:avLst/>
            </a:prstGeom>
            <a:noFill/>
          </p:spPr>
          <p:txBody>
            <a:bodyPr wrap="square" rtlCol="0">
              <a:spAutoFit/>
            </a:bodyPr>
            <a:lstStyle/>
            <a:p>
              <a:r>
                <a:rPr lang="en-GB" dirty="0">
                  <a:solidFill>
                    <a:prstClr val="black"/>
                  </a:solidFill>
                  <a:latin typeface="Arial" pitchFamily="34" charset="0"/>
                  <a:cs typeface="Arial" pitchFamily="34" charset="0"/>
                </a:rPr>
                <a:t>&lt;p id=“shooting”&gt;</a:t>
              </a:r>
            </a:p>
            <a:p>
              <a:endParaRPr lang="en-GB" dirty="0">
                <a:solidFill>
                  <a:prstClr val="black"/>
                </a:solidFill>
                <a:latin typeface="Arial" pitchFamily="34" charset="0"/>
                <a:cs typeface="Arial" pitchFamily="34" charset="0"/>
              </a:endParaRPr>
            </a:p>
            <a:p>
              <a:r>
                <a:rPr lang="en-GB" dirty="0">
                  <a:solidFill>
                    <a:prstClr val="black"/>
                  </a:solidFill>
                  <a:latin typeface="Arial" pitchFamily="34" charset="0"/>
                  <a:cs typeface="Arial" pitchFamily="34" charset="0"/>
                </a:rPr>
                <a:t>&lt;/p&gt;</a:t>
              </a:r>
              <a:endParaRPr lang="en-US" dirty="0">
                <a:solidFill>
                  <a:prstClr val="black"/>
                </a:solidFill>
                <a:latin typeface="Arial" pitchFamily="34" charset="0"/>
                <a:cs typeface="Arial" pitchFamily="34" charset="0"/>
              </a:endParaRPr>
            </a:p>
          </p:txBody>
        </p:sp>
        <p:sp>
          <p:nvSpPr>
            <p:cNvPr id="8" name="TextBox 7"/>
            <p:cNvSpPr txBox="1"/>
            <p:nvPr/>
          </p:nvSpPr>
          <p:spPr>
            <a:xfrm>
              <a:off x="5943600" y="3352800"/>
              <a:ext cx="2178375" cy="406447"/>
            </a:xfrm>
            <a:prstGeom prst="rect">
              <a:avLst/>
            </a:prstGeom>
            <a:solidFill>
              <a:schemeClr val="tx2">
                <a:lumMod val="60000"/>
                <a:lumOff val="40000"/>
              </a:schemeClr>
            </a:solidFill>
          </p:spPr>
          <p:txBody>
            <a:bodyPr wrap="none" rtlCol="0">
              <a:spAutoFit/>
            </a:bodyPr>
            <a:lstStyle/>
            <a:p>
              <a:r>
                <a:rPr lang="en-GB" b="1" dirty="0" err="1">
                  <a:solidFill>
                    <a:srgbClr val="FFFF00"/>
                  </a:solidFill>
                </a:rPr>
                <a:t>Football.html</a:t>
              </a:r>
              <a:endParaRPr lang="en-US" b="1" dirty="0">
                <a:solidFill>
                  <a:srgbClr val="FFFF00"/>
                </a:solidFill>
              </a:endParaRPr>
            </a:p>
          </p:txBody>
        </p:sp>
      </p:grpSp>
      <p:grpSp>
        <p:nvGrpSpPr>
          <p:cNvPr id="10" name="Group 9"/>
          <p:cNvGrpSpPr/>
          <p:nvPr/>
        </p:nvGrpSpPr>
        <p:grpSpPr>
          <a:xfrm>
            <a:off x="1403648" y="3212976"/>
            <a:ext cx="3244175" cy="3185120"/>
            <a:chOff x="4495800" y="3352800"/>
            <a:chExt cx="3581400" cy="3505200"/>
          </a:xfrm>
        </p:grpSpPr>
        <p:sp>
          <p:nvSpPr>
            <p:cNvPr id="11" name="Rounded Rectangle 10"/>
            <p:cNvSpPr/>
            <p:nvPr/>
          </p:nvSpPr>
          <p:spPr>
            <a:xfrm>
              <a:off x="4495800" y="3810000"/>
              <a:ext cx="3581400" cy="3048000"/>
            </a:xfrm>
            <a:prstGeom prst="roundRect">
              <a:avLst/>
            </a:prstGeom>
            <a:solidFill>
              <a:schemeClr val="accent3">
                <a:lumMod val="20000"/>
                <a:lumOff val="80000"/>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 name="TextBox 11"/>
            <p:cNvSpPr txBox="1"/>
            <p:nvPr/>
          </p:nvSpPr>
          <p:spPr>
            <a:xfrm>
              <a:off x="4648200" y="4267201"/>
              <a:ext cx="3352800" cy="1625788"/>
            </a:xfrm>
            <a:prstGeom prst="rect">
              <a:avLst/>
            </a:prstGeom>
            <a:noFill/>
          </p:spPr>
          <p:txBody>
            <a:bodyPr wrap="square" rtlCol="0">
              <a:spAutoFit/>
            </a:bodyPr>
            <a:lstStyle/>
            <a:p>
              <a:r>
                <a:rPr lang="en-GB"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8100" dir="2700000" algn="tl" rotWithShape="0">
                      <a:prstClr val="black">
                        <a:alpha val="40000"/>
                      </a:prstClr>
                    </a:outerShdw>
                  </a:effectLst>
                </a:rPr>
                <a:t>&lt;a </a:t>
              </a:r>
              <a:r>
                <a:rPr lang="en-GB" b="1" dirty="0" err="1">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8100" dir="2700000" algn="tl" rotWithShape="0">
                      <a:prstClr val="black">
                        <a:alpha val="40000"/>
                      </a:prstClr>
                    </a:outerShdw>
                  </a:effectLst>
                </a:rPr>
                <a:t>href</a:t>
              </a:r>
              <a:r>
                <a:rPr lang="en-GB"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8100" dir="2700000" algn="tl" rotWithShape="0">
                      <a:prstClr val="black">
                        <a:alpha val="40000"/>
                      </a:prstClr>
                    </a:outerShdw>
                  </a:effectLst>
                </a:rPr>
                <a:t>=“hobbies/</a:t>
              </a:r>
              <a:r>
                <a:rPr lang="en-GB" b="1" dirty="0" err="1">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8100" dir="2700000" algn="tl" rotWithShape="0">
                      <a:prstClr val="black">
                        <a:alpha val="40000"/>
                      </a:prstClr>
                    </a:outerShdw>
                  </a:effectLst>
                </a:rPr>
                <a:t>football.html#shooting</a:t>
              </a:r>
              <a:r>
                <a:rPr lang="en-GB"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8100" dir="2700000" algn="tl" rotWithShape="0">
                      <a:prstClr val="black">
                        <a:alpha val="40000"/>
                      </a:prstClr>
                    </a:outerShdw>
                  </a:effectLst>
                </a:rPr>
                <a:t>”&gt;about football&lt;/a&gt;</a:t>
              </a:r>
              <a:endParaRPr lang="en-GB"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endParaRPr>
            </a:p>
            <a:p>
              <a:endParaRPr lang="en-GB" dirty="0">
                <a:solidFill>
                  <a:prstClr val="black"/>
                </a:solidFill>
                <a:latin typeface="Arial" pitchFamily="34" charset="0"/>
                <a:cs typeface="Arial" pitchFamily="34" charset="0"/>
              </a:endParaRPr>
            </a:p>
          </p:txBody>
        </p:sp>
        <p:sp>
          <p:nvSpPr>
            <p:cNvPr id="13" name="TextBox 12"/>
            <p:cNvSpPr txBox="1"/>
            <p:nvPr/>
          </p:nvSpPr>
          <p:spPr>
            <a:xfrm>
              <a:off x="5029200" y="3352800"/>
              <a:ext cx="2794602" cy="406447"/>
            </a:xfrm>
            <a:prstGeom prst="rect">
              <a:avLst/>
            </a:prstGeom>
            <a:solidFill>
              <a:schemeClr val="tx2">
                <a:lumMod val="60000"/>
                <a:lumOff val="40000"/>
              </a:schemeClr>
            </a:solidFill>
          </p:spPr>
          <p:txBody>
            <a:bodyPr wrap="none" rtlCol="0">
              <a:spAutoFit/>
            </a:bodyPr>
            <a:lstStyle/>
            <a:p>
              <a:r>
                <a:rPr lang="en-GB" b="1" dirty="0">
                  <a:solidFill>
                    <a:srgbClr val="FFFF00"/>
                  </a:solidFill>
                </a:rPr>
                <a:t>Current viewing page</a:t>
              </a:r>
              <a:endParaRPr lang="en-US" b="1" dirty="0">
                <a:solidFill>
                  <a:srgbClr val="FFFF00"/>
                </a:solidFill>
              </a:endParaRPr>
            </a:p>
          </p:txBody>
        </p:sp>
      </p:grpSp>
      <p:cxnSp>
        <p:nvCxnSpPr>
          <p:cNvPr id="15" name="Curved Connector 14"/>
          <p:cNvCxnSpPr/>
          <p:nvPr/>
        </p:nvCxnSpPr>
        <p:spPr>
          <a:xfrm>
            <a:off x="4644428" y="4368885"/>
            <a:ext cx="914400" cy="872491"/>
          </a:xfrm>
          <a:prstGeom prst="curvedConnector3">
            <a:avLst>
              <a:gd name="adj1" fmla="val 98387"/>
            </a:avLst>
          </a:prstGeom>
          <a:ln w="101600" cap="rnd">
            <a:solidFill>
              <a:schemeClr val="tx2">
                <a:lumMod val="60000"/>
                <a:lumOff val="40000"/>
              </a:schemeClr>
            </a:solidFill>
            <a:tailEnd type="arrow"/>
          </a:ln>
          <a:effectLst>
            <a:outerShdw blurRad="241300" dist="508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429376" y="6488671"/>
            <a:ext cx="723267" cy="369328"/>
          </a:xfrm>
          <a:prstGeom prst="rect">
            <a:avLst/>
          </a:prstGeom>
          <a:noFill/>
        </p:spPr>
        <p:txBody>
          <a:bodyPr wrap="none" lIns="91436" tIns="45718" rIns="91436" bIns="45718" rtlCol="0">
            <a:spAutoFit/>
          </a:bodyPr>
          <a:lstStyle/>
          <a:p>
            <a:r>
              <a:rPr lang="en-GB" dirty="0">
                <a:solidFill>
                  <a:prstClr val="black"/>
                </a:solidFill>
                <a:hlinkClick r:id="rId5" action="ppaction://hlinkfile"/>
              </a:rPr>
              <a:t>show</a:t>
            </a:r>
            <a:endParaRPr lang="en-SG" dirty="0">
              <a:solidFill>
                <a:prstClr val="black"/>
              </a:solidFill>
            </a:endParaRPr>
          </a:p>
        </p:txBody>
      </p:sp>
      <p:pic>
        <p:nvPicPr>
          <p:cNvPr id="4" name="Recorded Sound">
            <a:hlinkClick r:id="" action="ppaction://media"/>
            <a:extLst>
              <a:ext uri="{FF2B5EF4-FFF2-40B4-BE49-F238E27FC236}">
                <a16:creationId xmlns:a16="http://schemas.microsoft.com/office/drawing/2014/main" id="{1850F91E-2110-4301-92CB-4AC71E0BB6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705223256"/>
      </p:ext>
    </p:extLst>
  </p:cSld>
  <p:clrMapOvr>
    <a:masterClrMapping/>
  </p:clrMapOvr>
  <mc:AlternateContent xmlns:mc="http://schemas.openxmlformats.org/markup-compatibility/2006" xmlns:p14="http://schemas.microsoft.com/office/powerpoint/2010/main">
    <mc:Choice Requires="p14">
      <p:transition spd="slow" p14:dur="2000" advTm="13779"/>
    </mc:Choice>
    <mc:Fallback xmlns="">
      <p:transition spd="slow" advTm="13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724950"/>
            <a:ext cx="9144000" cy="1143000"/>
          </a:xfrm>
        </p:spPr>
        <p:txBody>
          <a:bodyPr/>
          <a:lstStyle/>
          <a:p>
            <a:r>
              <a:rPr lang="en-SG" dirty="0"/>
              <a:t>Basic HTML document(Web Page) structure</a:t>
            </a:r>
          </a:p>
        </p:txBody>
      </p:sp>
      <p:sp>
        <p:nvSpPr>
          <p:cNvPr id="5" name="Rectangle 3"/>
          <p:cNvSpPr txBox="1">
            <a:spLocks noChangeArrowheads="1"/>
          </p:cNvSpPr>
          <p:nvPr/>
        </p:nvSpPr>
        <p:spPr bwMode="auto">
          <a:xfrm>
            <a:off x="1427518" y="1943713"/>
            <a:ext cx="5829300" cy="4357688"/>
          </a:xfrm>
          <a:prstGeom prst="rect">
            <a:avLst/>
          </a:prstGeom>
          <a:noFill/>
          <a:ln w="9525">
            <a:noFill/>
            <a:miter lim="800000"/>
            <a:headEnd/>
            <a:tailEnd/>
          </a:ln>
        </p:spPr>
        <p:txBody>
          <a:bodyPr vert="horz" wrap="square" lIns="91436" tIns="45718" rIns="91436" bIns="45718"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Tx/>
              <a:buNone/>
            </a:pPr>
            <a:r>
              <a:rPr lang="en-GB" sz="1900" dirty="0">
                <a:latin typeface="Comic Sans MS" pitchFamily="66" charset="0"/>
              </a:rPr>
              <a:t>      </a:t>
            </a:r>
            <a:r>
              <a:rPr lang="en-GB" sz="1900" b="1" dirty="0">
                <a:latin typeface="Courier New" panose="02070309020205020404" pitchFamily="49" charset="0"/>
                <a:cs typeface="Courier New" panose="02070309020205020404" pitchFamily="49" charset="0"/>
              </a:rPr>
              <a:t>&lt;!DOCTYPE html&gt;</a:t>
            </a:r>
          </a:p>
          <a:p>
            <a:pPr>
              <a:lnSpc>
                <a:spcPct val="90000"/>
              </a:lnSpc>
              <a:buFontTx/>
              <a:buNone/>
            </a:pPr>
            <a:r>
              <a:rPr lang="en-GB" sz="1900" dirty="0">
                <a:latin typeface="Courier New" panose="02070309020205020404" pitchFamily="49" charset="0"/>
                <a:cs typeface="Courier New" panose="02070309020205020404" pitchFamily="49" charset="0"/>
              </a:rPr>
              <a:t>      </a:t>
            </a:r>
            <a:r>
              <a:rPr lang="en-GB" sz="1900" b="1" dirty="0">
                <a:solidFill>
                  <a:schemeClr val="hlink"/>
                </a:solidFill>
                <a:latin typeface="Courier New" panose="02070309020205020404" pitchFamily="49" charset="0"/>
                <a:cs typeface="Courier New" panose="02070309020205020404" pitchFamily="49" charset="0"/>
              </a:rPr>
              <a:t>&lt;html </a:t>
            </a:r>
            <a:r>
              <a:rPr lang="en-GB" sz="1900" b="1" dirty="0" err="1">
                <a:solidFill>
                  <a:schemeClr val="hlink"/>
                </a:solidFill>
                <a:latin typeface="Courier New" panose="02070309020205020404" pitchFamily="49" charset="0"/>
                <a:cs typeface="Courier New" panose="02070309020205020404" pitchFamily="49" charset="0"/>
              </a:rPr>
              <a:t>lang</a:t>
            </a:r>
            <a:r>
              <a:rPr lang="en-GB" sz="1900" b="1" dirty="0">
                <a:solidFill>
                  <a:schemeClr val="hlink"/>
                </a:solidFill>
                <a:latin typeface="Courier New" panose="02070309020205020404" pitchFamily="49" charset="0"/>
                <a:cs typeface="Courier New" panose="02070309020205020404" pitchFamily="49" charset="0"/>
              </a:rPr>
              <a:t>="en"&gt;</a:t>
            </a:r>
          </a:p>
          <a:p>
            <a:pPr>
              <a:lnSpc>
                <a:spcPct val="90000"/>
              </a:lnSpc>
              <a:buFontTx/>
              <a:buNone/>
            </a:pPr>
            <a:r>
              <a:rPr lang="en-GB" sz="1900" dirty="0">
                <a:latin typeface="Courier New" panose="02070309020205020404" pitchFamily="49" charset="0"/>
                <a:cs typeface="Courier New" panose="02070309020205020404" pitchFamily="49" charset="0"/>
              </a:rPr>
              <a:t>      </a:t>
            </a:r>
            <a:r>
              <a:rPr lang="en-GB" sz="1900" b="1" dirty="0">
                <a:solidFill>
                  <a:srgbClr val="000099"/>
                </a:solidFill>
                <a:latin typeface="Courier New" panose="02070309020205020404" pitchFamily="49" charset="0"/>
                <a:cs typeface="Courier New" panose="02070309020205020404" pitchFamily="49" charset="0"/>
              </a:rPr>
              <a:t>&lt;head&gt;</a:t>
            </a:r>
          </a:p>
          <a:p>
            <a:pPr>
              <a:lnSpc>
                <a:spcPct val="90000"/>
              </a:lnSpc>
              <a:buFontTx/>
              <a:buNone/>
            </a:pPr>
            <a:r>
              <a:rPr lang="en-GB" sz="1900" b="1" dirty="0">
                <a:solidFill>
                  <a:srgbClr val="000099"/>
                </a:solidFill>
                <a:latin typeface="Courier New" panose="02070309020205020404" pitchFamily="49" charset="0"/>
                <a:cs typeface="Courier New" panose="02070309020205020404" pitchFamily="49" charset="0"/>
              </a:rPr>
              <a:t>         &lt;meta charset=</a:t>
            </a:r>
            <a:r>
              <a:rPr lang="en-GB" sz="1900" b="1" dirty="0">
                <a:solidFill>
                  <a:schemeClr val="hlink"/>
                </a:solidFill>
                <a:latin typeface="Courier New" panose="02070309020205020404" pitchFamily="49" charset="0"/>
                <a:cs typeface="Courier New" panose="02070309020205020404" pitchFamily="49" charset="0"/>
              </a:rPr>
              <a:t>"</a:t>
            </a:r>
            <a:r>
              <a:rPr lang="en-GB" sz="1900" b="1" dirty="0">
                <a:solidFill>
                  <a:srgbClr val="000099"/>
                </a:solidFill>
                <a:latin typeface="Courier New" panose="02070309020205020404" pitchFamily="49" charset="0"/>
                <a:cs typeface="Courier New" panose="02070309020205020404" pitchFamily="49" charset="0"/>
              </a:rPr>
              <a:t>utf-8</a:t>
            </a:r>
            <a:r>
              <a:rPr lang="en-GB" sz="1900" b="1" dirty="0">
                <a:solidFill>
                  <a:schemeClr val="hlink"/>
                </a:solidFill>
                <a:latin typeface="Courier New" panose="02070309020205020404" pitchFamily="49" charset="0"/>
                <a:cs typeface="Courier New" panose="02070309020205020404" pitchFamily="49" charset="0"/>
              </a:rPr>
              <a:t>"</a:t>
            </a:r>
            <a:r>
              <a:rPr lang="en-GB" sz="1900" b="1" dirty="0">
                <a:solidFill>
                  <a:srgbClr val="000099"/>
                </a:solidFill>
                <a:latin typeface="Courier New" panose="02070309020205020404" pitchFamily="49" charset="0"/>
                <a:cs typeface="Courier New" panose="02070309020205020404" pitchFamily="49" charset="0"/>
              </a:rPr>
              <a:t>/&gt;</a:t>
            </a:r>
          </a:p>
          <a:p>
            <a:pPr>
              <a:lnSpc>
                <a:spcPct val="90000"/>
              </a:lnSpc>
              <a:buFontTx/>
              <a:buNone/>
            </a:pPr>
            <a:r>
              <a:rPr lang="en-GB" sz="1900" dirty="0">
                <a:latin typeface="Courier New" panose="02070309020205020404" pitchFamily="49" charset="0"/>
                <a:cs typeface="Courier New" panose="02070309020205020404" pitchFamily="49" charset="0"/>
              </a:rPr>
              <a:t>         </a:t>
            </a:r>
            <a:r>
              <a:rPr lang="en-GB" sz="1900" b="1" dirty="0">
                <a:solidFill>
                  <a:srgbClr val="FF9933"/>
                </a:solidFill>
                <a:latin typeface="Courier New" panose="02070309020205020404" pitchFamily="49" charset="0"/>
                <a:cs typeface="Courier New" panose="02070309020205020404" pitchFamily="49" charset="0"/>
              </a:rPr>
              <a:t>&lt;title&gt;</a:t>
            </a:r>
            <a:r>
              <a:rPr lang="en-GB" sz="1600" dirty="0">
                <a:latin typeface="Courier New" panose="02070309020205020404" pitchFamily="49" charset="0"/>
                <a:cs typeface="Courier New" panose="02070309020205020404" pitchFamily="49" charset="0"/>
              </a:rPr>
              <a:t>This is my first web page</a:t>
            </a:r>
            <a:r>
              <a:rPr lang="en-GB" sz="1900" b="1" dirty="0">
                <a:solidFill>
                  <a:srgbClr val="FF9933"/>
                </a:solidFill>
                <a:latin typeface="Courier New" panose="02070309020205020404" pitchFamily="49" charset="0"/>
                <a:cs typeface="Courier New" panose="02070309020205020404" pitchFamily="49" charset="0"/>
              </a:rPr>
              <a:t>&lt;/title&gt;</a:t>
            </a:r>
          </a:p>
          <a:p>
            <a:pPr>
              <a:lnSpc>
                <a:spcPct val="90000"/>
              </a:lnSpc>
              <a:buFontTx/>
              <a:buNone/>
            </a:pPr>
            <a:r>
              <a:rPr lang="en-GB" sz="1900" dirty="0">
                <a:latin typeface="Courier New" panose="02070309020205020404" pitchFamily="49" charset="0"/>
                <a:cs typeface="Courier New" panose="02070309020205020404" pitchFamily="49" charset="0"/>
              </a:rPr>
              <a:t>      </a:t>
            </a:r>
            <a:r>
              <a:rPr lang="en-GB" sz="1900" b="1" dirty="0">
                <a:solidFill>
                  <a:srgbClr val="000099"/>
                </a:solidFill>
                <a:latin typeface="Courier New" panose="02070309020205020404" pitchFamily="49" charset="0"/>
                <a:cs typeface="Courier New" panose="02070309020205020404" pitchFamily="49" charset="0"/>
              </a:rPr>
              <a:t>&lt;/head&gt;</a:t>
            </a:r>
          </a:p>
          <a:p>
            <a:pPr>
              <a:lnSpc>
                <a:spcPct val="90000"/>
              </a:lnSpc>
              <a:buFontTx/>
              <a:buNone/>
            </a:pPr>
            <a:r>
              <a:rPr lang="en-GB" sz="1900" dirty="0">
                <a:latin typeface="Courier New" panose="02070309020205020404" pitchFamily="49" charset="0"/>
                <a:cs typeface="Courier New" panose="02070309020205020404" pitchFamily="49" charset="0"/>
              </a:rPr>
              <a:t>      </a:t>
            </a:r>
            <a:r>
              <a:rPr lang="en-GB" sz="1900" b="1" dirty="0">
                <a:solidFill>
                  <a:srgbClr val="006600"/>
                </a:solidFill>
                <a:latin typeface="Courier New" panose="02070309020205020404" pitchFamily="49" charset="0"/>
                <a:cs typeface="Courier New" panose="02070309020205020404" pitchFamily="49" charset="0"/>
              </a:rPr>
              <a:t>&lt;body&gt;</a:t>
            </a:r>
            <a:br>
              <a:rPr lang="en-GB" sz="1900" b="1" dirty="0">
                <a:solidFill>
                  <a:srgbClr val="00CC00"/>
                </a:solidFill>
                <a:latin typeface="Courier New" panose="02070309020205020404" pitchFamily="49" charset="0"/>
                <a:cs typeface="Courier New" panose="02070309020205020404" pitchFamily="49" charset="0"/>
              </a:rPr>
            </a:br>
            <a:r>
              <a:rPr lang="en-GB" sz="1900" b="1" dirty="0">
                <a:solidFill>
                  <a:srgbClr val="00CC00"/>
                </a:solidFill>
                <a:latin typeface="Courier New" panose="02070309020205020404" pitchFamily="49" charset="0"/>
                <a:cs typeface="Courier New" panose="02070309020205020404" pitchFamily="49" charset="0"/>
              </a:rPr>
              <a:t>		</a:t>
            </a:r>
            <a:r>
              <a:rPr lang="en-SG" sz="1900" b="1" dirty="0">
                <a:solidFill>
                  <a:srgbClr val="C00000"/>
                </a:solidFill>
                <a:latin typeface="Courier New" panose="02070309020205020404" pitchFamily="49" charset="0"/>
                <a:cs typeface="Courier New" panose="02070309020205020404" pitchFamily="49" charset="0"/>
              </a:rPr>
              <a:t>&lt;p&gt;</a:t>
            </a:r>
            <a:r>
              <a:rPr lang="en-SG" sz="1900" b="1" dirty="0">
                <a:latin typeface="Courier New" panose="02070309020205020404" pitchFamily="49" charset="0"/>
                <a:cs typeface="Courier New" panose="02070309020205020404" pitchFamily="49" charset="0"/>
              </a:rPr>
              <a:t>My web content goes here.</a:t>
            </a:r>
            <a:r>
              <a:rPr lang="en-SG" sz="1900" b="1" dirty="0">
                <a:solidFill>
                  <a:srgbClr val="C00000"/>
                </a:solidFill>
                <a:latin typeface="Courier New" panose="02070309020205020404" pitchFamily="49" charset="0"/>
                <a:cs typeface="Courier New" panose="02070309020205020404" pitchFamily="49" charset="0"/>
              </a:rPr>
              <a:t>&lt;/p&gt;</a:t>
            </a:r>
          </a:p>
          <a:p>
            <a:pPr>
              <a:lnSpc>
                <a:spcPct val="90000"/>
              </a:lnSpc>
              <a:buFontTx/>
              <a:buNone/>
            </a:pPr>
            <a:br>
              <a:rPr lang="en-GB" sz="1900" b="1" dirty="0">
                <a:solidFill>
                  <a:srgbClr val="00CC00"/>
                </a:solidFill>
                <a:latin typeface="Courier New" panose="02070309020205020404" pitchFamily="49" charset="0"/>
                <a:cs typeface="Courier New" panose="02070309020205020404" pitchFamily="49" charset="0"/>
              </a:rPr>
            </a:br>
            <a:endParaRPr lang="en-GB" sz="1900" b="1" dirty="0">
              <a:solidFill>
                <a:srgbClr val="00CC00"/>
              </a:solidFill>
              <a:latin typeface="Courier New" panose="02070309020205020404" pitchFamily="49" charset="0"/>
              <a:cs typeface="Courier New" panose="02070309020205020404" pitchFamily="49" charset="0"/>
            </a:endParaRPr>
          </a:p>
          <a:p>
            <a:pPr>
              <a:lnSpc>
                <a:spcPct val="90000"/>
              </a:lnSpc>
              <a:buFontTx/>
              <a:buNone/>
            </a:pPr>
            <a:r>
              <a:rPr lang="en-GB" sz="1900" b="1" dirty="0">
                <a:solidFill>
                  <a:srgbClr val="00CC00"/>
                </a:solidFill>
                <a:latin typeface="Courier New" panose="02070309020205020404" pitchFamily="49" charset="0"/>
                <a:cs typeface="Courier New" panose="02070309020205020404" pitchFamily="49" charset="0"/>
              </a:rPr>
              <a:t>      </a:t>
            </a:r>
            <a:r>
              <a:rPr lang="en-GB" sz="1900" b="1" dirty="0">
                <a:solidFill>
                  <a:srgbClr val="006600"/>
                </a:solidFill>
                <a:latin typeface="Courier New" panose="02070309020205020404" pitchFamily="49" charset="0"/>
                <a:cs typeface="Courier New" panose="02070309020205020404" pitchFamily="49" charset="0"/>
              </a:rPr>
              <a:t>&lt;/body&gt;</a:t>
            </a:r>
          </a:p>
          <a:p>
            <a:pPr>
              <a:lnSpc>
                <a:spcPct val="90000"/>
              </a:lnSpc>
              <a:buFontTx/>
              <a:buNone/>
            </a:pPr>
            <a:r>
              <a:rPr lang="en-GB" sz="1900" dirty="0">
                <a:latin typeface="Courier New" panose="02070309020205020404" pitchFamily="49" charset="0"/>
                <a:cs typeface="Courier New" panose="02070309020205020404" pitchFamily="49" charset="0"/>
              </a:rPr>
              <a:t>     </a:t>
            </a:r>
            <a:r>
              <a:rPr lang="en-GB" sz="1900" b="1" dirty="0">
                <a:solidFill>
                  <a:schemeClr val="hlink"/>
                </a:solidFill>
                <a:latin typeface="Courier New" panose="02070309020205020404" pitchFamily="49" charset="0"/>
                <a:cs typeface="Courier New" panose="02070309020205020404" pitchFamily="49" charset="0"/>
              </a:rPr>
              <a:t>&lt;/html&gt;</a:t>
            </a:r>
            <a:endParaRPr lang="en-US" sz="1900" b="1" dirty="0">
              <a:solidFill>
                <a:schemeClr val="hlink"/>
              </a:solidFill>
              <a:latin typeface="Courier New" panose="02070309020205020404" pitchFamily="49" charset="0"/>
              <a:cs typeface="Courier New" panose="02070309020205020404" pitchFamily="49" charset="0"/>
            </a:endParaRPr>
          </a:p>
        </p:txBody>
      </p:sp>
      <p:sp>
        <p:nvSpPr>
          <p:cNvPr id="6" name="Text Box 6"/>
          <p:cNvSpPr txBox="1">
            <a:spLocks noChangeArrowheads="1"/>
          </p:cNvSpPr>
          <p:nvPr/>
        </p:nvSpPr>
        <p:spPr bwMode="auto">
          <a:xfrm>
            <a:off x="6017421" y="2954953"/>
            <a:ext cx="1012031" cy="338555"/>
          </a:xfrm>
          <a:prstGeom prst="rect">
            <a:avLst/>
          </a:prstGeom>
          <a:noFill/>
          <a:ln w="9525" algn="ctr">
            <a:noFill/>
            <a:miter lim="800000"/>
            <a:headEnd/>
            <a:tailEnd/>
          </a:ln>
          <a:effectLst/>
        </p:spPr>
        <p:txBody>
          <a:bodyPr lIns="91436" tIns="45718" rIns="91436" bIns="45718">
            <a:spAutoFit/>
          </a:bodyPr>
          <a:lstStyle/>
          <a:p>
            <a:pPr>
              <a:spcBef>
                <a:spcPct val="50000"/>
              </a:spcBef>
            </a:pPr>
            <a:endParaRPr lang="en-US" sz="1600"/>
          </a:p>
        </p:txBody>
      </p:sp>
      <p:grpSp>
        <p:nvGrpSpPr>
          <p:cNvPr id="11" name="Group 10"/>
          <p:cNvGrpSpPr/>
          <p:nvPr/>
        </p:nvGrpSpPr>
        <p:grpSpPr>
          <a:xfrm>
            <a:off x="3471824" y="1582310"/>
            <a:ext cx="1991954" cy="553998"/>
            <a:chOff x="3276599" y="963204"/>
            <a:chExt cx="2655938" cy="553998"/>
          </a:xfrm>
        </p:grpSpPr>
        <p:sp>
          <p:nvSpPr>
            <p:cNvPr id="7" name="Line 8"/>
            <p:cNvSpPr>
              <a:spLocks noChangeShapeType="1"/>
            </p:cNvSpPr>
            <p:nvPr/>
          </p:nvSpPr>
          <p:spPr bwMode="auto">
            <a:xfrm flipH="1">
              <a:off x="3276599" y="1257300"/>
              <a:ext cx="1297021" cy="114300"/>
            </a:xfrm>
            <a:prstGeom prst="line">
              <a:avLst/>
            </a:prstGeom>
            <a:noFill/>
            <a:ln w="25400">
              <a:solidFill>
                <a:schemeClr val="tx1"/>
              </a:solidFill>
              <a:round/>
              <a:headEnd/>
              <a:tailEnd type="triangle" w="med" len="med"/>
            </a:ln>
            <a:effectLst/>
          </p:spPr>
          <p:txBody>
            <a:bodyPr/>
            <a:lstStyle/>
            <a:p>
              <a:endParaRPr lang="en-US"/>
            </a:p>
          </p:txBody>
        </p:sp>
        <p:sp>
          <p:nvSpPr>
            <p:cNvPr id="8" name="Text Box 9"/>
            <p:cNvSpPr txBox="1">
              <a:spLocks noChangeArrowheads="1"/>
            </p:cNvSpPr>
            <p:nvPr/>
          </p:nvSpPr>
          <p:spPr bwMode="auto">
            <a:xfrm>
              <a:off x="4557801" y="963204"/>
              <a:ext cx="1374736" cy="553998"/>
            </a:xfrm>
            <a:prstGeom prst="rect">
              <a:avLst/>
            </a:prstGeom>
            <a:solidFill>
              <a:srgbClr val="CCFFCC"/>
            </a:solidFill>
            <a:ln w="9525" algn="ctr">
              <a:noFill/>
              <a:miter lim="800000"/>
              <a:headEnd/>
              <a:tailEnd/>
            </a:ln>
            <a:effectLst/>
          </p:spPr>
          <p:txBody>
            <a:bodyPr wrap="none">
              <a:spAutoFit/>
            </a:bodyPr>
            <a:lstStyle/>
            <a:p>
              <a:r>
                <a:rPr lang="en-GB" sz="1500" dirty="0"/>
                <a:t>document</a:t>
              </a:r>
            </a:p>
            <a:p>
              <a:r>
                <a:rPr lang="en-GB" sz="1500" dirty="0"/>
                <a:t>type</a:t>
              </a:r>
              <a:endParaRPr lang="en-US" sz="1500" dirty="0"/>
            </a:p>
          </p:txBody>
        </p:sp>
      </p:grpSp>
      <p:grpSp>
        <p:nvGrpSpPr>
          <p:cNvPr id="12" name="Group 11"/>
          <p:cNvGrpSpPr/>
          <p:nvPr/>
        </p:nvGrpSpPr>
        <p:grpSpPr>
          <a:xfrm>
            <a:off x="3928063" y="2303865"/>
            <a:ext cx="3673180" cy="630942"/>
            <a:chOff x="2838853" y="5083650"/>
            <a:chExt cx="6574426" cy="630940"/>
          </a:xfrm>
        </p:grpSpPr>
        <p:sp>
          <p:nvSpPr>
            <p:cNvPr id="9" name="Line 10"/>
            <p:cNvSpPr>
              <a:spLocks noChangeShapeType="1"/>
            </p:cNvSpPr>
            <p:nvPr/>
          </p:nvSpPr>
          <p:spPr bwMode="auto">
            <a:xfrm flipH="1" flipV="1">
              <a:off x="2838853" y="5345144"/>
              <a:ext cx="1563047" cy="216024"/>
            </a:xfrm>
            <a:prstGeom prst="line">
              <a:avLst/>
            </a:prstGeom>
            <a:noFill/>
            <a:ln w="25400">
              <a:solidFill>
                <a:schemeClr val="tx1"/>
              </a:solidFill>
              <a:round/>
              <a:headEnd/>
              <a:tailEnd type="triangle" w="med" len="med"/>
            </a:ln>
            <a:effectLst/>
          </p:spPr>
          <p:txBody>
            <a:bodyPr/>
            <a:lstStyle/>
            <a:p>
              <a:endParaRPr lang="en-US"/>
            </a:p>
          </p:txBody>
        </p:sp>
        <p:sp>
          <p:nvSpPr>
            <p:cNvPr id="10" name="Text Box 11"/>
            <p:cNvSpPr txBox="1">
              <a:spLocks noChangeArrowheads="1"/>
            </p:cNvSpPr>
            <p:nvPr/>
          </p:nvSpPr>
          <p:spPr bwMode="auto">
            <a:xfrm>
              <a:off x="4664834" y="5083650"/>
              <a:ext cx="4748445" cy="630940"/>
            </a:xfrm>
            <a:prstGeom prst="rect">
              <a:avLst/>
            </a:prstGeom>
            <a:solidFill>
              <a:srgbClr val="CCFFCC"/>
            </a:solidFill>
            <a:ln w="9525" algn="ctr">
              <a:noFill/>
              <a:miter lim="800000"/>
              <a:headEnd/>
              <a:tailEnd/>
            </a:ln>
            <a:effectLst/>
          </p:spPr>
          <p:txBody>
            <a:bodyPr wrap="square">
              <a:spAutoFit/>
            </a:bodyPr>
            <a:lstStyle/>
            <a:p>
              <a:r>
                <a:rPr lang="en-GB" sz="1500" dirty="0"/>
                <a:t>the root </a:t>
              </a:r>
              <a:r>
                <a:rPr lang="en-GB" sz="2000" b="1" i="1" dirty="0"/>
                <a:t>element</a:t>
              </a:r>
              <a:r>
                <a:rPr lang="en-GB" sz="1500" dirty="0"/>
                <a:t> of all html document</a:t>
              </a:r>
              <a:endParaRPr lang="en-US" sz="1500" dirty="0"/>
            </a:p>
          </p:txBody>
        </p:sp>
      </p:grpSp>
      <p:grpSp>
        <p:nvGrpSpPr>
          <p:cNvPr id="13" name="Group 12"/>
          <p:cNvGrpSpPr/>
          <p:nvPr/>
        </p:nvGrpSpPr>
        <p:grpSpPr>
          <a:xfrm>
            <a:off x="3530022" y="3210575"/>
            <a:ext cx="2652992" cy="3063035"/>
            <a:chOff x="2880805" y="3177549"/>
            <a:chExt cx="4748446" cy="3899423"/>
          </a:xfrm>
        </p:grpSpPr>
        <p:sp>
          <p:nvSpPr>
            <p:cNvPr id="14" name="Line 10"/>
            <p:cNvSpPr>
              <a:spLocks noChangeShapeType="1"/>
            </p:cNvSpPr>
            <p:nvPr/>
          </p:nvSpPr>
          <p:spPr bwMode="auto">
            <a:xfrm flipH="1" flipV="1">
              <a:off x="4611045" y="3177549"/>
              <a:ext cx="0" cy="2318584"/>
            </a:xfrm>
            <a:prstGeom prst="line">
              <a:avLst/>
            </a:prstGeom>
            <a:noFill/>
            <a:ln w="25400">
              <a:solidFill>
                <a:schemeClr val="tx1"/>
              </a:solidFill>
              <a:round/>
              <a:headEnd/>
              <a:tailEnd type="triangle" w="med" len="med"/>
            </a:ln>
            <a:effectLst/>
          </p:spPr>
          <p:txBody>
            <a:bodyPr/>
            <a:lstStyle/>
            <a:p>
              <a:endParaRPr lang="en-US"/>
            </a:p>
          </p:txBody>
        </p:sp>
        <p:sp>
          <p:nvSpPr>
            <p:cNvPr id="15" name="Text Box 11"/>
            <p:cNvSpPr txBox="1">
              <a:spLocks noChangeArrowheads="1"/>
            </p:cNvSpPr>
            <p:nvPr/>
          </p:nvSpPr>
          <p:spPr bwMode="auto">
            <a:xfrm>
              <a:off x="2880805" y="5196245"/>
              <a:ext cx="4748446" cy="1880727"/>
            </a:xfrm>
            <a:prstGeom prst="rect">
              <a:avLst/>
            </a:prstGeom>
            <a:solidFill>
              <a:srgbClr val="CCFFCC"/>
            </a:solidFill>
            <a:ln w="9525" algn="ctr">
              <a:noFill/>
              <a:miter lim="800000"/>
              <a:headEnd/>
              <a:tailEnd/>
            </a:ln>
            <a:effectLst/>
          </p:spPr>
          <p:txBody>
            <a:bodyPr wrap="square">
              <a:spAutoFit/>
            </a:bodyPr>
            <a:lstStyle/>
            <a:p>
              <a:r>
                <a:rPr lang="en-GB" sz="1500" dirty="0"/>
                <a:t>specifies character encoding of the html document</a:t>
              </a:r>
            </a:p>
            <a:p>
              <a:r>
                <a:rPr lang="en-SG" sz="1500" dirty="0" err="1"/>
                <a:t>utf</a:t>
              </a:r>
              <a:r>
                <a:rPr lang="en-SG" sz="1500" dirty="0"/>
                <a:t> stands for Unicode Transformation Format. The '8' means it uses 8-bit blocks to represent a character.</a:t>
              </a:r>
              <a:endParaRPr lang="en-US" sz="1500" dirty="0"/>
            </a:p>
          </p:txBody>
        </p:sp>
      </p:grpSp>
      <p:sp>
        <p:nvSpPr>
          <p:cNvPr id="3" name="Rectangle 2"/>
          <p:cNvSpPr/>
          <p:nvPr/>
        </p:nvSpPr>
        <p:spPr>
          <a:xfrm>
            <a:off x="1368231" y="6265885"/>
            <a:ext cx="3429000" cy="461661"/>
          </a:xfrm>
          <a:prstGeom prst="rect">
            <a:avLst/>
          </a:prstGeom>
        </p:spPr>
        <p:txBody>
          <a:bodyPr lIns="91436" tIns="45718" rIns="91436" bIns="45718">
            <a:spAutoFit/>
          </a:bodyPr>
          <a:lstStyle/>
          <a:p>
            <a:r>
              <a:rPr lang="en-SG" sz="1200" dirty="0">
                <a:hlinkClick r:id="rId5"/>
              </a:rPr>
              <a:t>http://www.w3schools.com/html/html_charset.asp</a:t>
            </a:r>
            <a:endParaRPr lang="en-SG" sz="1200" dirty="0"/>
          </a:p>
        </p:txBody>
      </p:sp>
      <p:pic>
        <p:nvPicPr>
          <p:cNvPr id="4" name="Recorded Sound">
            <a:hlinkClick r:id="" action="ppaction://media"/>
            <a:extLst>
              <a:ext uri="{FF2B5EF4-FFF2-40B4-BE49-F238E27FC236}">
                <a16:creationId xmlns:a16="http://schemas.microsoft.com/office/drawing/2014/main" id="{3E0C163D-BDFB-4112-9EE5-6AF5A35093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740107320"/>
      </p:ext>
    </p:extLst>
  </p:cSld>
  <p:clrMapOvr>
    <a:masterClrMapping/>
  </p:clrMapOvr>
  <mc:AlternateContent xmlns:mc="http://schemas.openxmlformats.org/markup-compatibility/2006" xmlns:p14="http://schemas.microsoft.com/office/powerpoint/2010/main">
    <mc:Choice Requires="p14">
      <p:transition spd="slow" p14:dur="2000" advTm="60730"/>
    </mc:Choice>
    <mc:Fallback xmlns="">
      <p:transition spd="slow" advTm="607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par>
                          <p:cTn id="15" fill="hold">
                            <p:stCondLst>
                              <p:cond delay="0"/>
                            </p:stCondLst>
                            <p:childTnLst>
                              <p:par>
                                <p:cTn id="16" presetID="1" presetClass="mediacall" presetSubtype="0" fill="hold" nodeType="afterEffect">
                                  <p:stCondLst>
                                    <p:cond delay="0"/>
                                  </p:stCondLst>
                                  <p:childTnLst>
                                    <p:cmd type="call" cmd="playFrom(0.0)">
                                      <p:cBhvr>
                                        <p:cTn id="17" dur="607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8"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p:txBody>
          <a:bodyPr/>
          <a:lstStyle/>
          <a:p>
            <a:r>
              <a:rPr lang="en-GB"/>
              <a:t>An Email Link</a:t>
            </a:r>
            <a:endParaRPr lang="en-GB" dirty="0"/>
          </a:p>
        </p:txBody>
      </p:sp>
      <p:sp>
        <p:nvSpPr>
          <p:cNvPr id="289795" name="Rectangle 3"/>
          <p:cNvSpPr>
            <a:spLocks noGrp="1" noChangeArrowheads="1"/>
          </p:cNvSpPr>
          <p:nvPr>
            <p:ph idx="1"/>
          </p:nvPr>
        </p:nvSpPr>
        <p:spPr>
          <a:xfrm>
            <a:off x="768095" y="2084669"/>
            <a:ext cx="7290055" cy="4023360"/>
          </a:xfrm>
        </p:spPr>
        <p:txBody>
          <a:bodyPr>
            <a:normAutofit/>
          </a:bodyPr>
          <a:lstStyle/>
          <a:p>
            <a:r>
              <a:rPr lang="en-GB" sz="2800" dirty="0"/>
              <a:t>Hyperlinks may also be used to send email</a:t>
            </a:r>
          </a:p>
          <a:p>
            <a:endParaRPr lang="en-GB" sz="2800" dirty="0"/>
          </a:p>
          <a:p>
            <a:r>
              <a:rPr lang="en-GB" sz="2800" dirty="0"/>
              <a:t>When an email hyperlink is clicked, the email program will be launched.</a:t>
            </a:r>
          </a:p>
          <a:p>
            <a:endParaRPr lang="en-GB" sz="2800" dirty="0"/>
          </a:p>
          <a:p>
            <a:r>
              <a:rPr lang="en-GB" sz="2800" dirty="0"/>
              <a:t>Example:</a:t>
            </a:r>
          </a:p>
          <a:p>
            <a:pPr lvl="1"/>
            <a:r>
              <a:rPr lang="en-GB" sz="2400" dirty="0"/>
              <a:t>	&lt;a </a:t>
            </a:r>
            <a:r>
              <a:rPr lang="en-GB" sz="2400" dirty="0" err="1"/>
              <a:t>href</a:t>
            </a:r>
            <a:r>
              <a:rPr lang="en-GB" sz="2400" dirty="0"/>
              <a:t>="mailto:mrbean@yahoo.com"&gt;</a:t>
            </a:r>
          </a:p>
          <a:p>
            <a:pPr lvl="1"/>
            <a:r>
              <a:rPr lang="en-GB" sz="2400" dirty="0"/>
              <a:t>		Send email to Mr Bean &lt;/a&gt; </a:t>
            </a:r>
          </a:p>
          <a:p>
            <a:pPr lvl="1"/>
            <a:endParaRPr lang="en-GB" sz="2000" dirty="0"/>
          </a:p>
          <a:p>
            <a:pPr lvl="1"/>
            <a:endParaRPr lang="en-GB" sz="2000" dirty="0"/>
          </a:p>
        </p:txBody>
      </p:sp>
      <p:pic>
        <p:nvPicPr>
          <p:cNvPr id="2" name="Recorded Sound">
            <a:hlinkClick r:id="" action="ppaction://media"/>
            <a:extLst>
              <a:ext uri="{FF2B5EF4-FFF2-40B4-BE49-F238E27FC236}">
                <a16:creationId xmlns:a16="http://schemas.microsoft.com/office/drawing/2014/main" id="{88DF7A84-A910-4ED1-902F-83BC0B545D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503349058"/>
      </p:ext>
    </p:extLst>
  </p:cSld>
  <p:clrMapOvr>
    <a:masterClrMapping/>
  </p:clrMapOvr>
  <mc:AlternateContent xmlns:mc="http://schemas.openxmlformats.org/markup-compatibility/2006" xmlns:p14="http://schemas.microsoft.com/office/powerpoint/2010/main">
    <mc:Choice Requires="p14">
      <p:transition spd="slow" p14:dur="2000" advTm="7022"/>
    </mc:Choice>
    <mc:Fallback xmlns="">
      <p:transition spd="slow" advTm="7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Email Link</a:t>
            </a:r>
            <a:endParaRPr lang="en-GB" dirty="0"/>
          </a:p>
        </p:txBody>
      </p:sp>
      <p:sp>
        <p:nvSpPr>
          <p:cNvPr id="3" name="Content Placeholder 2"/>
          <p:cNvSpPr>
            <a:spLocks noGrp="1"/>
          </p:cNvSpPr>
          <p:nvPr>
            <p:ph idx="1"/>
          </p:nvPr>
        </p:nvSpPr>
        <p:spPr>
          <a:xfrm>
            <a:off x="768096" y="2286000"/>
            <a:ext cx="7548320" cy="4023360"/>
          </a:xfrm>
        </p:spPr>
        <p:txBody>
          <a:bodyPr>
            <a:normAutofit/>
          </a:bodyPr>
          <a:lstStyle/>
          <a:p>
            <a:r>
              <a:rPr lang="en-GB" sz="2800" dirty="0"/>
              <a:t>A more complicated email hyperlink can be found at:</a:t>
            </a:r>
          </a:p>
          <a:p>
            <a:r>
              <a:rPr lang="en-GB" sz="2800" dirty="0">
                <a:hlinkClick r:id="rId2"/>
              </a:rPr>
              <a:t>http://www.w3schools.com/html/tryit.asp?filename=tryhtml_mailto2</a:t>
            </a:r>
            <a:endParaRPr lang="en-GB" sz="2800" dirty="0"/>
          </a:p>
          <a:p>
            <a:endParaRPr lang="en-GB" sz="2800" dirty="0"/>
          </a:p>
        </p:txBody>
      </p:sp>
    </p:spTree>
    <p:extLst>
      <p:ext uri="{BB962C8B-B14F-4D97-AF65-F5344CB8AC3E}">
        <p14:creationId xmlns:p14="http://schemas.microsoft.com/office/powerpoint/2010/main" val="7171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Navigation Links</a:t>
            </a:r>
            <a:endParaRPr lang="en-SG" dirty="0"/>
          </a:p>
        </p:txBody>
      </p:sp>
      <p:sp>
        <p:nvSpPr>
          <p:cNvPr id="3" name="Content Placeholder 2"/>
          <p:cNvSpPr>
            <a:spLocks noGrp="1"/>
          </p:cNvSpPr>
          <p:nvPr>
            <p:ph idx="1"/>
          </p:nvPr>
        </p:nvSpPr>
        <p:spPr>
          <a:xfrm>
            <a:off x="768096" y="2096069"/>
            <a:ext cx="7290055" cy="4023360"/>
          </a:xfrm>
        </p:spPr>
        <p:txBody>
          <a:bodyPr>
            <a:normAutofit/>
          </a:bodyPr>
          <a:lstStyle/>
          <a:p>
            <a:r>
              <a:rPr lang="en-GB" sz="2800" dirty="0"/>
              <a:t>Use &lt;</a:t>
            </a:r>
            <a:r>
              <a:rPr lang="en-GB" sz="2800" dirty="0" err="1"/>
              <a:t>nav</a:t>
            </a:r>
            <a:r>
              <a:rPr lang="en-GB" sz="2800" dirty="0"/>
              <a:t>&gt; to group main links in the page</a:t>
            </a:r>
          </a:p>
          <a:p>
            <a:r>
              <a:rPr lang="en-GB" sz="2800" dirty="0"/>
              <a:t>This also helps to enhance the efficiency of user agents such as screen reader or search engine </a:t>
            </a:r>
          </a:p>
          <a:p>
            <a:endParaRPr lang="en-SG" sz="2800" dirty="0"/>
          </a:p>
        </p:txBody>
      </p:sp>
      <p:sp>
        <p:nvSpPr>
          <p:cNvPr id="4" name="TextBox 3"/>
          <p:cNvSpPr txBox="1"/>
          <p:nvPr/>
        </p:nvSpPr>
        <p:spPr>
          <a:xfrm>
            <a:off x="1137609" y="4079857"/>
            <a:ext cx="6699968" cy="1938988"/>
          </a:xfrm>
          <a:prstGeom prst="rect">
            <a:avLst/>
          </a:prstGeom>
          <a:noFill/>
        </p:spPr>
        <p:txBody>
          <a:bodyPr wrap="none" lIns="91436" tIns="45718" rIns="91436" bIns="45718" rtlCol="0">
            <a:spAutoFit/>
          </a:bodyPr>
          <a:lstStyle/>
          <a:p>
            <a:r>
              <a:rPr lang="en-GB" sz="2000" dirty="0">
                <a:solidFill>
                  <a:prstClr val="black"/>
                </a:solidFill>
              </a:rPr>
              <a:t>&lt;</a:t>
            </a:r>
            <a:r>
              <a:rPr lang="en-GB" sz="2000" dirty="0" err="1">
                <a:solidFill>
                  <a:prstClr val="black"/>
                </a:solidFill>
              </a:rPr>
              <a:t>nav</a:t>
            </a:r>
            <a:r>
              <a:rPr lang="en-GB" sz="2000" dirty="0">
                <a:solidFill>
                  <a:prstClr val="black"/>
                </a:solidFill>
              </a:rPr>
              <a:t>&gt;</a:t>
            </a:r>
          </a:p>
          <a:p>
            <a:r>
              <a:rPr lang="en-GB" sz="2000" dirty="0">
                <a:solidFill>
                  <a:prstClr val="black"/>
                </a:solidFill>
              </a:rPr>
              <a:t>	&lt;a </a:t>
            </a:r>
            <a:r>
              <a:rPr lang="en-GB" sz="2000" dirty="0" err="1">
                <a:solidFill>
                  <a:prstClr val="black"/>
                </a:solidFill>
              </a:rPr>
              <a:t>href</a:t>
            </a:r>
            <a:r>
              <a:rPr lang="en-GB" sz="2000" dirty="0">
                <a:solidFill>
                  <a:prstClr val="black"/>
                </a:solidFill>
              </a:rPr>
              <a:t>="#</a:t>
            </a:r>
            <a:r>
              <a:rPr lang="en-GB" sz="2000" dirty="0" err="1">
                <a:solidFill>
                  <a:prstClr val="black"/>
                </a:solidFill>
              </a:rPr>
              <a:t>bukit_timah</a:t>
            </a:r>
            <a:r>
              <a:rPr lang="en-GB" sz="2000" dirty="0">
                <a:solidFill>
                  <a:prstClr val="black"/>
                </a:solidFill>
              </a:rPr>
              <a:t>"&gt;Bukit </a:t>
            </a:r>
            <a:r>
              <a:rPr lang="en-GB" sz="2000" dirty="0" err="1">
                <a:solidFill>
                  <a:prstClr val="black"/>
                </a:solidFill>
              </a:rPr>
              <a:t>Timah</a:t>
            </a:r>
            <a:r>
              <a:rPr lang="en-GB" sz="2000" dirty="0">
                <a:solidFill>
                  <a:prstClr val="black"/>
                </a:solidFill>
              </a:rPr>
              <a:t> Nature Reserve&lt;/a&gt;</a:t>
            </a:r>
          </a:p>
          <a:p>
            <a:r>
              <a:rPr lang="en-GB" sz="2000" dirty="0">
                <a:solidFill>
                  <a:prstClr val="black"/>
                </a:solidFill>
              </a:rPr>
              <a:t>	&lt;a </a:t>
            </a:r>
            <a:r>
              <a:rPr lang="en-GB" sz="2000" dirty="0" err="1">
                <a:solidFill>
                  <a:prstClr val="black"/>
                </a:solidFill>
              </a:rPr>
              <a:t>href</a:t>
            </a:r>
            <a:r>
              <a:rPr lang="en-GB" sz="2000" dirty="0">
                <a:solidFill>
                  <a:prstClr val="black"/>
                </a:solidFill>
              </a:rPr>
              <a:t>="#</a:t>
            </a:r>
            <a:r>
              <a:rPr lang="en-GB" sz="2000" dirty="0" err="1">
                <a:solidFill>
                  <a:prstClr val="black"/>
                </a:solidFill>
              </a:rPr>
              <a:t>chinese_garden</a:t>
            </a:r>
            <a:r>
              <a:rPr lang="en-GB" sz="2000" dirty="0">
                <a:solidFill>
                  <a:prstClr val="black"/>
                </a:solidFill>
              </a:rPr>
              <a:t>"&gt;Chinese Garden&lt;/a&gt;</a:t>
            </a:r>
          </a:p>
          <a:p>
            <a:r>
              <a:rPr lang="en-GB" sz="2000" dirty="0">
                <a:solidFill>
                  <a:prstClr val="black"/>
                </a:solidFill>
              </a:rPr>
              <a:t>	&lt;a </a:t>
            </a:r>
            <a:r>
              <a:rPr lang="en-GB" sz="2000" dirty="0" err="1">
                <a:solidFill>
                  <a:prstClr val="black"/>
                </a:solidFill>
              </a:rPr>
              <a:t>href</a:t>
            </a:r>
            <a:r>
              <a:rPr lang="en-GB" sz="2000" dirty="0">
                <a:solidFill>
                  <a:prstClr val="black"/>
                </a:solidFill>
              </a:rPr>
              <a:t>="#</a:t>
            </a:r>
            <a:r>
              <a:rPr lang="en-GB" sz="2000" dirty="0" err="1">
                <a:solidFill>
                  <a:prstClr val="black"/>
                </a:solidFill>
              </a:rPr>
              <a:t>japanese_garden</a:t>
            </a:r>
            <a:r>
              <a:rPr lang="en-GB" sz="2000" dirty="0">
                <a:solidFill>
                  <a:prstClr val="black"/>
                </a:solidFill>
              </a:rPr>
              <a:t>"&gt;Japanese Garden&lt;/a&gt;</a:t>
            </a:r>
          </a:p>
          <a:p>
            <a:r>
              <a:rPr lang="en-GB" sz="2000" dirty="0">
                <a:solidFill>
                  <a:prstClr val="black"/>
                </a:solidFill>
              </a:rPr>
              <a:t>                  &lt;a </a:t>
            </a:r>
            <a:r>
              <a:rPr lang="en-GB" sz="2000" dirty="0" err="1">
                <a:solidFill>
                  <a:prstClr val="black"/>
                </a:solidFill>
              </a:rPr>
              <a:t>href</a:t>
            </a:r>
            <a:r>
              <a:rPr lang="en-GB" sz="2000" dirty="0">
                <a:solidFill>
                  <a:prstClr val="black"/>
                </a:solidFill>
              </a:rPr>
              <a:t>="#</a:t>
            </a:r>
            <a:r>
              <a:rPr lang="en-GB" sz="2000" dirty="0" err="1">
                <a:solidFill>
                  <a:prstClr val="black"/>
                </a:solidFill>
              </a:rPr>
              <a:t>fort_canning</a:t>
            </a:r>
            <a:r>
              <a:rPr lang="en-GB" sz="2000" dirty="0">
                <a:solidFill>
                  <a:prstClr val="black"/>
                </a:solidFill>
              </a:rPr>
              <a:t>"&gt;Fort Canning&lt;/a&gt;</a:t>
            </a:r>
          </a:p>
          <a:p>
            <a:r>
              <a:rPr lang="en-GB" sz="2000" dirty="0">
                <a:solidFill>
                  <a:prstClr val="black"/>
                </a:solidFill>
              </a:rPr>
              <a:t>&lt;/</a:t>
            </a:r>
            <a:r>
              <a:rPr lang="en-GB" sz="2000" dirty="0" err="1">
                <a:solidFill>
                  <a:prstClr val="black"/>
                </a:solidFill>
              </a:rPr>
              <a:t>nav</a:t>
            </a:r>
            <a:r>
              <a:rPr lang="en-GB" sz="2000" dirty="0">
                <a:solidFill>
                  <a:prstClr val="black"/>
                </a:solidFill>
              </a:rPr>
              <a:t>&gt;</a:t>
            </a:r>
            <a:endParaRPr lang="en-SG" sz="2000" dirty="0">
              <a:solidFill>
                <a:prstClr val="black"/>
              </a:solidFill>
            </a:endParaRPr>
          </a:p>
        </p:txBody>
      </p:sp>
      <p:pic>
        <p:nvPicPr>
          <p:cNvPr id="5" name="Recorded Sound">
            <a:hlinkClick r:id="" action="ppaction://media"/>
            <a:extLst>
              <a:ext uri="{FF2B5EF4-FFF2-40B4-BE49-F238E27FC236}">
                <a16:creationId xmlns:a16="http://schemas.microsoft.com/office/drawing/2014/main" id="{F08D4F7F-3F8A-4616-B17C-155ACD938D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70520631"/>
      </p:ext>
    </p:extLst>
  </p:cSld>
  <p:clrMapOvr>
    <a:masterClrMapping/>
  </p:clrMapOvr>
  <mc:AlternateContent xmlns:mc="http://schemas.openxmlformats.org/markup-compatibility/2006" xmlns:p14="http://schemas.microsoft.com/office/powerpoint/2010/main">
    <mc:Choice Requires="p14">
      <p:transition spd="slow" p14:dur="2000" advTm="8229"/>
    </mc:Choice>
    <mc:Fallback xmlns="">
      <p:transition spd="slow" advTm="8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Embed An Image</a:t>
            </a:r>
            <a:endParaRPr lang="en-US" dirty="0"/>
          </a:p>
        </p:txBody>
      </p:sp>
      <p:sp>
        <p:nvSpPr>
          <p:cNvPr id="3" name="Content Placeholder 2"/>
          <p:cNvSpPr>
            <a:spLocks noGrp="1"/>
          </p:cNvSpPr>
          <p:nvPr>
            <p:ph idx="1"/>
          </p:nvPr>
        </p:nvSpPr>
        <p:spPr>
          <a:xfrm>
            <a:off x="768095" y="2084832"/>
            <a:ext cx="7290055" cy="4023360"/>
          </a:xfrm>
        </p:spPr>
        <p:txBody>
          <a:bodyPr>
            <a:noAutofit/>
          </a:bodyPr>
          <a:lstStyle/>
          <a:p>
            <a:r>
              <a:rPr lang="en-GB" sz="3200" dirty="0"/>
              <a:t>The purpose of adding image</a:t>
            </a:r>
          </a:p>
          <a:p>
            <a:pPr lvl="1"/>
            <a:r>
              <a:rPr lang="en-GB" sz="2400" dirty="0"/>
              <a:t>To enhance illustration (help to explain)</a:t>
            </a:r>
          </a:p>
          <a:p>
            <a:pPr lvl="2"/>
            <a:r>
              <a:rPr lang="en-GB" sz="1800" dirty="0"/>
              <a:t>Example : Figure such as pie chart</a:t>
            </a:r>
          </a:p>
          <a:p>
            <a:pPr lvl="1"/>
            <a:r>
              <a:rPr lang="en-GB" sz="2400" dirty="0"/>
              <a:t>To enhance experience (aesthetic purpose)</a:t>
            </a:r>
          </a:p>
          <a:p>
            <a:pPr lvl="2"/>
            <a:r>
              <a:rPr lang="en-GB" sz="1800" dirty="0"/>
              <a:t>Example</a:t>
            </a:r>
          </a:p>
          <a:p>
            <a:pPr lvl="3"/>
            <a:r>
              <a:rPr lang="en-GB" sz="1800" dirty="0"/>
              <a:t>Logo</a:t>
            </a:r>
          </a:p>
          <a:p>
            <a:pPr lvl="3"/>
            <a:r>
              <a:rPr lang="en-GB" sz="1800" dirty="0"/>
              <a:t>Icon (as a hyperlink or button)</a:t>
            </a:r>
          </a:p>
          <a:p>
            <a:pPr lvl="3"/>
            <a:r>
              <a:rPr lang="en-GB" sz="1800" dirty="0"/>
              <a:t>Background image </a:t>
            </a:r>
          </a:p>
          <a:p>
            <a:pPr lvl="1"/>
            <a:r>
              <a:rPr lang="en-GB" sz="2400" dirty="0"/>
              <a:t>To display picture content</a:t>
            </a:r>
          </a:p>
          <a:p>
            <a:pPr lvl="2"/>
            <a:r>
              <a:rPr lang="en-GB" sz="1800" dirty="0"/>
              <a:t>Example</a:t>
            </a:r>
          </a:p>
          <a:p>
            <a:pPr lvl="3"/>
            <a:r>
              <a:rPr lang="en-GB" sz="1800" dirty="0"/>
              <a:t>Photo Gallery</a:t>
            </a:r>
          </a:p>
          <a:p>
            <a:pPr lvl="2"/>
            <a:endParaRPr lang="en-GB" sz="1800" dirty="0"/>
          </a:p>
          <a:p>
            <a:pPr lvl="1"/>
            <a:endParaRPr lang="en-GB" sz="2400" dirty="0"/>
          </a:p>
        </p:txBody>
      </p:sp>
      <p:pic>
        <p:nvPicPr>
          <p:cNvPr id="4" name="Recorded Sound">
            <a:hlinkClick r:id="" action="ppaction://media"/>
            <a:extLst>
              <a:ext uri="{FF2B5EF4-FFF2-40B4-BE49-F238E27FC236}">
                <a16:creationId xmlns:a16="http://schemas.microsoft.com/office/drawing/2014/main" id="{1D32AA3A-580E-4021-B44A-B8B13D472A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487360643"/>
      </p:ext>
    </p:extLst>
  </p:cSld>
  <p:clrMapOvr>
    <a:masterClrMapping/>
  </p:clrMapOvr>
  <mc:AlternateContent xmlns:mc="http://schemas.openxmlformats.org/markup-compatibility/2006" xmlns:p14="http://schemas.microsoft.com/office/powerpoint/2010/main">
    <mc:Choice Requires="p14">
      <p:transition spd="slow" p14:dur="2000" advTm="10087"/>
    </mc:Choice>
    <mc:Fallback xmlns="">
      <p:transition spd="slow" advTm="10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Embed An Image</a:t>
            </a:r>
            <a:endParaRPr lang="en-US" dirty="0"/>
          </a:p>
        </p:txBody>
      </p:sp>
      <p:sp>
        <p:nvSpPr>
          <p:cNvPr id="3" name="Content Placeholder 2"/>
          <p:cNvSpPr>
            <a:spLocks noGrp="1"/>
          </p:cNvSpPr>
          <p:nvPr>
            <p:ph idx="1"/>
          </p:nvPr>
        </p:nvSpPr>
        <p:spPr>
          <a:xfrm>
            <a:off x="776153" y="2165880"/>
            <a:ext cx="7290055" cy="4023360"/>
          </a:xfrm>
        </p:spPr>
        <p:txBody>
          <a:bodyPr>
            <a:normAutofit/>
          </a:bodyPr>
          <a:lstStyle/>
          <a:p>
            <a:r>
              <a:rPr lang="en-GB" sz="2800" dirty="0"/>
              <a:t>Images can be in different format: </a:t>
            </a:r>
          </a:p>
          <a:p>
            <a:pPr lvl="1"/>
            <a:r>
              <a:rPr lang="en-GB" sz="2000" dirty="0"/>
              <a:t>Raster formats:</a:t>
            </a:r>
          </a:p>
          <a:p>
            <a:pPr lvl="2"/>
            <a:r>
              <a:rPr lang="en-GB" sz="1600" dirty="0"/>
              <a:t>Example: jpg, gif, bmp, </a:t>
            </a:r>
            <a:r>
              <a:rPr lang="en-GB" sz="1600" dirty="0" err="1"/>
              <a:t>png</a:t>
            </a:r>
            <a:endParaRPr lang="en-GB" sz="1600" dirty="0"/>
          </a:p>
          <a:p>
            <a:pPr lvl="1"/>
            <a:r>
              <a:rPr lang="en-GB" sz="2000" dirty="0"/>
              <a:t>Vector formats:</a:t>
            </a:r>
          </a:p>
          <a:p>
            <a:pPr lvl="2"/>
            <a:r>
              <a:rPr lang="en-GB" sz="1600" dirty="0"/>
              <a:t>Example: </a:t>
            </a:r>
            <a:r>
              <a:rPr lang="en-GB" sz="1600" dirty="0" err="1"/>
              <a:t>svg</a:t>
            </a:r>
            <a:r>
              <a:rPr lang="en-GB" sz="1600" dirty="0"/>
              <a:t> </a:t>
            </a:r>
          </a:p>
          <a:p>
            <a:pPr lvl="3"/>
            <a:endParaRPr lang="en-GB" sz="1600" dirty="0"/>
          </a:p>
          <a:p>
            <a:pPr lvl="1"/>
            <a:endParaRPr lang="en-GB" sz="2000"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424" t="11556" r="41884" b="58343"/>
          <a:stretch/>
        </p:blipFill>
        <p:spPr bwMode="auto">
          <a:xfrm>
            <a:off x="4034595" y="4005064"/>
            <a:ext cx="3677713"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004049" y="6073826"/>
            <a:ext cx="2018493" cy="230828"/>
          </a:xfrm>
          <a:prstGeom prst="rect">
            <a:avLst/>
          </a:prstGeom>
          <a:noFill/>
        </p:spPr>
        <p:txBody>
          <a:bodyPr wrap="none" lIns="91436" tIns="45718" rIns="91436" bIns="45718" rtlCol="0">
            <a:spAutoFit/>
          </a:bodyPr>
          <a:lstStyle/>
          <a:p>
            <a:r>
              <a:rPr lang="en-GB" sz="900" dirty="0">
                <a:solidFill>
                  <a:prstClr val="black"/>
                </a:solidFill>
              </a:rPr>
              <a:t>Picture from Vector-conversion.com</a:t>
            </a:r>
            <a:endParaRPr lang="en-SG" sz="900" dirty="0">
              <a:solidFill>
                <a:prstClr val="black"/>
              </a:solidFill>
            </a:endParaRPr>
          </a:p>
        </p:txBody>
      </p:sp>
    </p:spTree>
    <p:extLst>
      <p:ext uri="{BB962C8B-B14F-4D97-AF65-F5344CB8AC3E}">
        <p14:creationId xmlns:p14="http://schemas.microsoft.com/office/powerpoint/2010/main" val="3866182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Embed An Image</a:t>
            </a:r>
            <a:endParaRPr lang="en-US" dirty="0"/>
          </a:p>
        </p:txBody>
      </p:sp>
      <p:sp>
        <p:nvSpPr>
          <p:cNvPr id="3" name="Content Placeholder 2"/>
          <p:cNvSpPr>
            <a:spLocks noGrp="1"/>
          </p:cNvSpPr>
          <p:nvPr>
            <p:ph idx="1"/>
          </p:nvPr>
        </p:nvSpPr>
        <p:spPr>
          <a:xfrm>
            <a:off x="742327" y="2062384"/>
            <a:ext cx="7718105" cy="4246936"/>
          </a:xfrm>
        </p:spPr>
        <p:txBody>
          <a:bodyPr>
            <a:normAutofit/>
          </a:bodyPr>
          <a:lstStyle/>
          <a:p>
            <a:r>
              <a:rPr lang="en-GB" sz="3200" dirty="0"/>
              <a:t>Choose the right format and size of image may</a:t>
            </a:r>
          </a:p>
          <a:p>
            <a:pPr lvl="1"/>
            <a:r>
              <a:rPr lang="en-GB" sz="2800" dirty="0"/>
              <a:t>affect  the experience of your website</a:t>
            </a:r>
          </a:p>
          <a:p>
            <a:pPr lvl="2"/>
            <a:r>
              <a:rPr lang="en-GB" sz="2000" dirty="0"/>
              <a:t>Speed of loading</a:t>
            </a:r>
          </a:p>
          <a:p>
            <a:pPr lvl="2"/>
            <a:r>
              <a:rPr lang="en-GB" sz="2000" dirty="0"/>
              <a:t>Clarity </a:t>
            </a:r>
          </a:p>
          <a:p>
            <a:pPr lvl="1"/>
            <a:r>
              <a:rPr lang="en-GB" sz="2800" dirty="0"/>
              <a:t>Further reference</a:t>
            </a:r>
          </a:p>
          <a:p>
            <a:pPr lvl="2"/>
            <a:r>
              <a:rPr lang="en-GB" sz="2000" dirty="0">
                <a:hlinkClick r:id="rId3"/>
              </a:rPr>
              <a:t>http://www.websiteoptimization.com/speed/tweak/format</a:t>
            </a:r>
            <a:endParaRPr lang="en-GB" sz="2000" dirty="0"/>
          </a:p>
          <a:p>
            <a:pPr lvl="2"/>
            <a:r>
              <a:rPr lang="en-GB" sz="2000" dirty="0">
                <a:hlinkClick r:id="rId4"/>
              </a:rPr>
              <a:t>https://developers.google.com/web/fundamentals/performance/optimizing-content-efficiency/image-optimization</a:t>
            </a:r>
            <a:endParaRPr lang="en-GB" sz="2000" dirty="0"/>
          </a:p>
          <a:p>
            <a:pPr lvl="2"/>
            <a:endParaRPr lang="en-GB" sz="1600" dirty="0"/>
          </a:p>
          <a:p>
            <a:pPr lvl="3"/>
            <a:endParaRPr lang="en-GB" sz="1600" dirty="0"/>
          </a:p>
          <a:p>
            <a:pPr lvl="1"/>
            <a:endParaRPr lang="en-GB" sz="2000" dirty="0"/>
          </a:p>
        </p:txBody>
      </p:sp>
    </p:spTree>
    <p:extLst>
      <p:ext uri="{BB962C8B-B14F-4D97-AF65-F5344CB8AC3E}">
        <p14:creationId xmlns:p14="http://schemas.microsoft.com/office/powerpoint/2010/main" val="1584578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Embed An Image</a:t>
            </a:r>
            <a:endParaRPr lang="en-US" dirty="0"/>
          </a:p>
        </p:txBody>
      </p:sp>
      <p:sp>
        <p:nvSpPr>
          <p:cNvPr id="3" name="Content Placeholder 2"/>
          <p:cNvSpPr>
            <a:spLocks noGrp="1"/>
          </p:cNvSpPr>
          <p:nvPr>
            <p:ph idx="1"/>
          </p:nvPr>
        </p:nvSpPr>
        <p:spPr>
          <a:xfrm>
            <a:off x="611560" y="2071923"/>
            <a:ext cx="7290055" cy="4023360"/>
          </a:xfrm>
        </p:spPr>
        <p:txBody>
          <a:bodyPr>
            <a:normAutofit/>
          </a:bodyPr>
          <a:lstStyle/>
          <a:p>
            <a:pPr lvl="1"/>
            <a:endParaRPr lang="en-GB" sz="2400" dirty="0"/>
          </a:p>
          <a:p>
            <a:pPr lvl="1"/>
            <a:r>
              <a:rPr lang="en-GB" sz="2400" dirty="0"/>
              <a:t>&lt;</a:t>
            </a:r>
            <a:r>
              <a:rPr lang="en-GB" sz="2400" dirty="0" err="1"/>
              <a:t>img</a:t>
            </a:r>
            <a:r>
              <a:rPr lang="en-GB" sz="2400" dirty="0"/>
              <a:t> </a:t>
            </a:r>
            <a:r>
              <a:rPr lang="en-GB" sz="2400" dirty="0" err="1"/>
              <a:t>src</a:t>
            </a:r>
            <a:r>
              <a:rPr lang="en-GB" sz="2400" dirty="0"/>
              <a:t>=“        “ alt=“    “&gt;</a:t>
            </a:r>
          </a:p>
          <a:p>
            <a:pPr lvl="1"/>
            <a:endParaRPr lang="en-US" sz="2400" dirty="0"/>
          </a:p>
        </p:txBody>
      </p:sp>
      <p:cxnSp>
        <p:nvCxnSpPr>
          <p:cNvPr id="5" name="Straight Arrow Connector 4"/>
          <p:cNvCxnSpPr/>
          <p:nvPr/>
        </p:nvCxnSpPr>
        <p:spPr>
          <a:xfrm flipV="1">
            <a:off x="1982474" y="2665187"/>
            <a:ext cx="648072" cy="82809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27584" y="3336780"/>
            <a:ext cx="2644306" cy="400105"/>
          </a:xfrm>
          <a:prstGeom prst="rect">
            <a:avLst/>
          </a:prstGeom>
          <a:solidFill>
            <a:schemeClr val="accent6">
              <a:lumMod val="75000"/>
            </a:schemeClr>
          </a:solidFill>
        </p:spPr>
        <p:txBody>
          <a:bodyPr wrap="none" lIns="91436" tIns="45718" rIns="91436" bIns="45718" rtlCol="0">
            <a:spAutoFit/>
          </a:bodyPr>
          <a:lstStyle/>
          <a:p>
            <a:r>
              <a:rPr lang="en-GB" sz="2000" dirty="0">
                <a:solidFill>
                  <a:prstClr val="white"/>
                </a:solidFill>
              </a:rPr>
              <a:t>Where is the image file</a:t>
            </a:r>
            <a:endParaRPr lang="en-SG" sz="2000" dirty="0">
              <a:solidFill>
                <a:prstClr val="white"/>
              </a:solidFill>
            </a:endParaRPr>
          </a:p>
        </p:txBody>
      </p:sp>
      <p:cxnSp>
        <p:nvCxnSpPr>
          <p:cNvPr id="8" name="Straight Arrow Connector 7"/>
          <p:cNvCxnSpPr/>
          <p:nvPr/>
        </p:nvCxnSpPr>
        <p:spPr>
          <a:xfrm flipV="1">
            <a:off x="3197734" y="2725400"/>
            <a:ext cx="803726" cy="169227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93145" y="4113164"/>
            <a:ext cx="6949330" cy="1323435"/>
          </a:xfrm>
          <a:prstGeom prst="rect">
            <a:avLst/>
          </a:prstGeom>
          <a:solidFill>
            <a:schemeClr val="accent6">
              <a:lumMod val="20000"/>
              <a:lumOff val="80000"/>
            </a:schemeClr>
          </a:solidFill>
        </p:spPr>
        <p:txBody>
          <a:bodyPr wrap="none" lIns="91436" tIns="45718" rIns="91436" bIns="45718" rtlCol="0">
            <a:spAutoFit/>
          </a:bodyPr>
          <a:lstStyle>
            <a:defPPr>
              <a:defRPr lang="en-US"/>
            </a:defPPr>
            <a:lvl1pPr>
              <a:defRPr sz="2000" b="1">
                <a:solidFill>
                  <a:schemeClr val="bg1"/>
                </a:solidFill>
              </a:defRPr>
            </a:lvl1pPr>
          </a:lstStyle>
          <a:p>
            <a:r>
              <a:rPr lang="en-GB" b="0" dirty="0">
                <a:solidFill>
                  <a:schemeClr val="tx1"/>
                </a:solidFill>
              </a:rPr>
              <a:t>Alternative text to replace the image, if</a:t>
            </a:r>
          </a:p>
          <a:p>
            <a:r>
              <a:rPr lang="en-GB" b="0" dirty="0">
                <a:solidFill>
                  <a:schemeClr val="tx1"/>
                </a:solidFill>
              </a:rPr>
              <a:t>for example:</a:t>
            </a:r>
          </a:p>
          <a:p>
            <a:r>
              <a:rPr lang="en-GB" b="0" dirty="0">
                <a:solidFill>
                  <a:schemeClr val="tx1"/>
                </a:solidFill>
              </a:rPr>
              <a:t>Image file not available, text will be displayed</a:t>
            </a:r>
          </a:p>
          <a:p>
            <a:r>
              <a:rPr lang="en-GB" b="0" dirty="0">
                <a:solidFill>
                  <a:schemeClr val="tx1"/>
                </a:solidFill>
              </a:rPr>
              <a:t>Text will be read out if it is meant for people with visual  disability</a:t>
            </a:r>
            <a:endParaRPr lang="en-SG" b="0" dirty="0">
              <a:solidFill>
                <a:schemeClr val="tx1"/>
              </a:solidFill>
            </a:endParaRPr>
          </a:p>
        </p:txBody>
      </p:sp>
      <p:pic>
        <p:nvPicPr>
          <p:cNvPr id="4" name="Recorded Sound">
            <a:hlinkClick r:id="" action="ppaction://media"/>
            <a:extLst>
              <a:ext uri="{FF2B5EF4-FFF2-40B4-BE49-F238E27FC236}">
                <a16:creationId xmlns:a16="http://schemas.microsoft.com/office/drawing/2014/main" id="{9A0BED42-15C9-4755-9123-A46ADE9209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767765104"/>
      </p:ext>
    </p:extLst>
  </p:cSld>
  <p:clrMapOvr>
    <a:masterClrMapping/>
  </p:clrMapOvr>
  <mc:AlternateContent xmlns:mc="http://schemas.openxmlformats.org/markup-compatibility/2006" xmlns:p14="http://schemas.microsoft.com/office/powerpoint/2010/main">
    <mc:Choice Requires="p14">
      <p:transition spd="slow" p14:dur="2000" advTm="13825"/>
    </mc:Choice>
    <mc:Fallback xmlns="">
      <p:transition spd="slow" advTm="13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Embed An Image</a:t>
            </a:r>
            <a:endParaRPr lang="en-US" dirty="0"/>
          </a:p>
        </p:txBody>
      </p:sp>
      <p:sp>
        <p:nvSpPr>
          <p:cNvPr id="3" name="Content Placeholder 2"/>
          <p:cNvSpPr>
            <a:spLocks noGrp="1"/>
          </p:cNvSpPr>
          <p:nvPr>
            <p:ph idx="1"/>
          </p:nvPr>
        </p:nvSpPr>
        <p:spPr>
          <a:xfrm>
            <a:off x="761417" y="1938221"/>
            <a:ext cx="7290055" cy="4023360"/>
          </a:xfrm>
        </p:spPr>
        <p:txBody>
          <a:bodyPr>
            <a:normAutofit/>
          </a:bodyPr>
          <a:lstStyle/>
          <a:p>
            <a:pPr lvl="1"/>
            <a:r>
              <a:rPr lang="en-SG" sz="2400"/>
              <a:t>&lt;img src="piechart.gif" alt="Pie chart: Browser Share - Internet Explorer 25%, Firefox 40%, Chrome 25%, Safari 6% and Opera 4%."&gt;</a:t>
            </a:r>
            <a:endParaRPr lang="en-US" sz="24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3085303"/>
            <a:ext cx="4320480" cy="3305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938821" y="3522366"/>
            <a:ext cx="2394842" cy="1384990"/>
          </a:xfrm>
          <a:prstGeom prst="rect">
            <a:avLst/>
          </a:prstGeom>
          <a:solidFill>
            <a:schemeClr val="accent6">
              <a:lumMod val="40000"/>
              <a:lumOff val="60000"/>
            </a:schemeClr>
          </a:solidFill>
        </p:spPr>
        <p:txBody>
          <a:bodyPr wrap="square" lIns="91436" tIns="45718" rIns="91436" bIns="45718" rtlCol="0">
            <a:spAutoFit/>
          </a:bodyPr>
          <a:lstStyle/>
          <a:p>
            <a:r>
              <a:rPr lang="en-GB" sz="2800" dirty="0"/>
              <a:t>Informative value provided in alt attribute</a:t>
            </a:r>
            <a:endParaRPr lang="en-SG" sz="2800" dirty="0"/>
          </a:p>
        </p:txBody>
      </p:sp>
      <p:sp>
        <p:nvSpPr>
          <p:cNvPr id="11" name="TextBox 10"/>
          <p:cNvSpPr txBox="1"/>
          <p:nvPr/>
        </p:nvSpPr>
        <p:spPr>
          <a:xfrm>
            <a:off x="1043608" y="6390564"/>
            <a:ext cx="2676879" cy="276995"/>
          </a:xfrm>
          <a:prstGeom prst="rect">
            <a:avLst/>
          </a:prstGeom>
          <a:noFill/>
        </p:spPr>
        <p:txBody>
          <a:bodyPr wrap="none" lIns="91436" tIns="45718" rIns="91436" bIns="45718" rtlCol="0">
            <a:spAutoFit/>
          </a:bodyPr>
          <a:lstStyle/>
          <a:p>
            <a:r>
              <a:rPr lang="en-GB" sz="1200" dirty="0">
                <a:solidFill>
                  <a:prstClr val="black"/>
                </a:solidFill>
              </a:rPr>
              <a:t>Example extracted from www.w3.org</a:t>
            </a:r>
            <a:endParaRPr lang="en-SG" sz="1200" dirty="0">
              <a:solidFill>
                <a:prstClr val="black"/>
              </a:solidFill>
            </a:endParaRPr>
          </a:p>
        </p:txBody>
      </p:sp>
      <p:pic>
        <p:nvPicPr>
          <p:cNvPr id="5" name="Recorded Sound">
            <a:hlinkClick r:id="" action="ppaction://media"/>
            <a:extLst>
              <a:ext uri="{FF2B5EF4-FFF2-40B4-BE49-F238E27FC236}">
                <a16:creationId xmlns:a16="http://schemas.microsoft.com/office/drawing/2014/main" id="{EAEF79C0-CB24-4224-999C-512C4D89CA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700267143"/>
      </p:ext>
    </p:extLst>
  </p:cSld>
  <p:clrMapOvr>
    <a:masterClrMapping/>
  </p:clrMapOvr>
  <mc:AlternateContent xmlns:mc="http://schemas.openxmlformats.org/markup-compatibility/2006" xmlns:p14="http://schemas.microsoft.com/office/powerpoint/2010/main">
    <mc:Choice Requires="p14">
      <p:transition spd="slow" p14:dur="2000" advTm="9344"/>
    </mc:Choice>
    <mc:Fallback xmlns="">
      <p:transition spd="slow" advTm="9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Embed An Image</a:t>
            </a:r>
            <a:endParaRPr lang="en-US" dirty="0"/>
          </a:p>
        </p:txBody>
      </p:sp>
      <p:sp>
        <p:nvSpPr>
          <p:cNvPr id="3" name="Content Placeholder 2"/>
          <p:cNvSpPr>
            <a:spLocks noGrp="1"/>
          </p:cNvSpPr>
          <p:nvPr>
            <p:ph idx="1"/>
          </p:nvPr>
        </p:nvSpPr>
        <p:spPr>
          <a:xfrm>
            <a:off x="768095" y="1735499"/>
            <a:ext cx="7290055" cy="4023360"/>
          </a:xfrm>
        </p:spPr>
        <p:txBody>
          <a:bodyPr>
            <a:normAutofit/>
          </a:bodyPr>
          <a:lstStyle/>
          <a:p>
            <a:pPr lvl="1"/>
            <a:endParaRPr lang="en-GB" sz="1800" dirty="0"/>
          </a:p>
          <a:p>
            <a:pPr lvl="1"/>
            <a:r>
              <a:rPr lang="en-GB" sz="2800" dirty="0"/>
              <a:t>&lt;</a:t>
            </a:r>
            <a:r>
              <a:rPr lang="en-GB" sz="2800" dirty="0" err="1"/>
              <a:t>img</a:t>
            </a:r>
            <a:r>
              <a:rPr lang="en-GB" sz="2800" dirty="0"/>
              <a:t> </a:t>
            </a:r>
            <a:r>
              <a:rPr lang="en-GB" sz="2800" dirty="0" err="1"/>
              <a:t>src</a:t>
            </a:r>
            <a:r>
              <a:rPr lang="en-GB" sz="2800" dirty="0"/>
              <a:t>=“    ” alt=“    ”     </a:t>
            </a:r>
          </a:p>
          <a:p>
            <a:pPr lvl="1"/>
            <a:r>
              <a:rPr lang="en-GB" sz="2800" dirty="0"/>
              <a:t>  width=“   ” height=“   ”&gt;</a:t>
            </a:r>
          </a:p>
          <a:p>
            <a:pPr lvl="1"/>
            <a:endParaRPr lang="en-US" sz="1800" dirty="0"/>
          </a:p>
        </p:txBody>
      </p:sp>
      <p:cxnSp>
        <p:nvCxnSpPr>
          <p:cNvPr id="8" name="Straight Arrow Connector 7"/>
          <p:cNvCxnSpPr/>
          <p:nvPr/>
        </p:nvCxnSpPr>
        <p:spPr>
          <a:xfrm flipH="1" flipV="1">
            <a:off x="2530556" y="2796342"/>
            <a:ext cx="54006" cy="5751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555797" y="3405104"/>
            <a:ext cx="4428491" cy="1015659"/>
          </a:xfrm>
          <a:prstGeom prst="rect">
            <a:avLst/>
          </a:prstGeom>
          <a:solidFill>
            <a:schemeClr val="accent6">
              <a:lumMod val="20000"/>
              <a:lumOff val="80000"/>
            </a:schemeClr>
          </a:solidFill>
        </p:spPr>
        <p:txBody>
          <a:bodyPr wrap="square" lIns="91436" tIns="45718" rIns="91436" bIns="45718" rtlCol="0">
            <a:spAutoFit/>
          </a:bodyPr>
          <a:lstStyle>
            <a:defPPr>
              <a:defRPr lang="en-US"/>
            </a:defPPr>
            <a:lvl1pPr>
              <a:defRPr sz="2000" b="1">
                <a:solidFill>
                  <a:schemeClr val="bg1"/>
                </a:solidFill>
              </a:defRPr>
            </a:lvl1pPr>
          </a:lstStyle>
          <a:p>
            <a:r>
              <a:rPr lang="en-GB" b="0" dirty="0">
                <a:solidFill>
                  <a:schemeClr val="tx1"/>
                </a:solidFill>
              </a:rPr>
              <a:t>Optional attributes if specified help the browser in determining the space to be reserved for the image </a:t>
            </a:r>
            <a:endParaRPr lang="en-SG" b="0" dirty="0">
              <a:solidFill>
                <a:schemeClr val="tx1"/>
              </a:solidFill>
            </a:endParaRPr>
          </a:p>
        </p:txBody>
      </p:sp>
      <p:cxnSp>
        <p:nvCxnSpPr>
          <p:cNvPr id="11" name="Straight Arrow Connector 10"/>
          <p:cNvCxnSpPr/>
          <p:nvPr/>
        </p:nvCxnSpPr>
        <p:spPr>
          <a:xfrm flipV="1">
            <a:off x="4349494" y="2796342"/>
            <a:ext cx="75400" cy="5973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588763" y="5740803"/>
            <a:ext cx="2274974" cy="369328"/>
          </a:xfrm>
          <a:prstGeom prst="rect">
            <a:avLst/>
          </a:prstGeom>
          <a:noFill/>
        </p:spPr>
        <p:txBody>
          <a:bodyPr wrap="none" lIns="91436" tIns="45718" rIns="91436" bIns="45718" rtlCol="0">
            <a:spAutoFit/>
          </a:bodyPr>
          <a:lstStyle/>
          <a:p>
            <a:r>
              <a:rPr lang="en-GB" dirty="0" err="1">
                <a:solidFill>
                  <a:prstClr val="black"/>
                </a:solidFill>
                <a:hlinkClick r:id="rId5" action="ppaction://hlinkfile"/>
              </a:rPr>
              <a:t>showImageWithSize</a:t>
            </a:r>
            <a:endParaRPr lang="en-SG" dirty="0">
              <a:solidFill>
                <a:prstClr val="black"/>
              </a:solidFill>
            </a:endParaRPr>
          </a:p>
        </p:txBody>
      </p:sp>
      <p:sp>
        <p:nvSpPr>
          <p:cNvPr id="6" name="TextBox 5"/>
          <p:cNvSpPr txBox="1"/>
          <p:nvPr/>
        </p:nvSpPr>
        <p:spPr>
          <a:xfrm>
            <a:off x="1259632" y="4618391"/>
            <a:ext cx="7176765" cy="1200325"/>
          </a:xfrm>
          <a:prstGeom prst="rect">
            <a:avLst/>
          </a:prstGeom>
          <a:noFill/>
        </p:spPr>
        <p:txBody>
          <a:bodyPr wrap="none" lIns="91436" tIns="45718" rIns="91436" bIns="45718" rtlCol="0">
            <a:spAutoFit/>
          </a:bodyPr>
          <a:lstStyle/>
          <a:p>
            <a:r>
              <a:rPr lang="en-GB" sz="2400" dirty="0">
                <a:solidFill>
                  <a:prstClr val="black"/>
                </a:solidFill>
              </a:rPr>
              <a:t>Size of image can also be specified using CSS property: </a:t>
            </a:r>
          </a:p>
          <a:p>
            <a:r>
              <a:rPr lang="en-GB" sz="2400" dirty="0">
                <a:solidFill>
                  <a:prstClr val="black"/>
                </a:solidFill>
              </a:rPr>
              <a:t>For Example: </a:t>
            </a:r>
            <a:r>
              <a:rPr lang="en-GB" sz="2400" dirty="0" err="1">
                <a:solidFill>
                  <a:prstClr val="black"/>
                </a:solidFill>
              </a:rPr>
              <a:t>img</a:t>
            </a:r>
            <a:r>
              <a:rPr lang="en-GB" sz="2400" dirty="0">
                <a:solidFill>
                  <a:prstClr val="black"/>
                </a:solidFill>
              </a:rPr>
              <a:t> { width:60px; height:60px}</a:t>
            </a:r>
          </a:p>
          <a:p>
            <a:r>
              <a:rPr lang="en-GB" sz="2400" dirty="0">
                <a:solidFill>
                  <a:prstClr val="black"/>
                </a:solidFill>
              </a:rPr>
              <a:t>All images  will be of size 60px by 60px</a:t>
            </a:r>
            <a:endParaRPr lang="en-SG" sz="2400" dirty="0">
              <a:solidFill>
                <a:prstClr val="black"/>
              </a:solidFill>
            </a:endParaRPr>
          </a:p>
        </p:txBody>
      </p:sp>
      <p:pic>
        <p:nvPicPr>
          <p:cNvPr id="4" name="Recorded Sound">
            <a:hlinkClick r:id="" action="ppaction://media"/>
            <a:extLst>
              <a:ext uri="{FF2B5EF4-FFF2-40B4-BE49-F238E27FC236}">
                <a16:creationId xmlns:a16="http://schemas.microsoft.com/office/drawing/2014/main" id="{333440F1-0382-4498-8603-641CDD3534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571942799"/>
      </p:ext>
    </p:extLst>
  </p:cSld>
  <p:clrMapOvr>
    <a:masterClrMapping/>
  </p:clrMapOvr>
  <mc:AlternateContent xmlns:mc="http://schemas.openxmlformats.org/markup-compatibility/2006" xmlns:p14="http://schemas.microsoft.com/office/powerpoint/2010/main">
    <mc:Choice Requires="p14">
      <p:transition spd="slow" p14:dur="2000" advTm="7161"/>
    </mc:Choice>
    <mc:Fallback xmlns="">
      <p:transition spd="slow" advTm="7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Embed Image as a hyperlink</a:t>
            </a:r>
            <a:endParaRPr lang="en-US" dirty="0"/>
          </a:p>
        </p:txBody>
      </p:sp>
      <p:sp>
        <p:nvSpPr>
          <p:cNvPr id="3" name="Content Placeholder 2"/>
          <p:cNvSpPr>
            <a:spLocks noGrp="1"/>
          </p:cNvSpPr>
          <p:nvPr>
            <p:ph idx="1"/>
          </p:nvPr>
        </p:nvSpPr>
        <p:spPr>
          <a:xfrm>
            <a:off x="782956" y="2084832"/>
            <a:ext cx="7290055" cy="4023360"/>
          </a:xfrm>
        </p:spPr>
        <p:txBody>
          <a:bodyPr/>
          <a:lstStyle/>
          <a:p>
            <a:pPr lvl="1"/>
            <a:r>
              <a:rPr lang="en-GB" sz="2400" dirty="0"/>
              <a:t>&lt;a </a:t>
            </a:r>
            <a:r>
              <a:rPr lang="en-GB" sz="2400" dirty="0" err="1"/>
              <a:t>href</a:t>
            </a:r>
            <a:r>
              <a:rPr lang="en-GB" sz="2400" dirty="0"/>
              <a:t>=“  ”&gt;&lt;</a:t>
            </a:r>
            <a:r>
              <a:rPr lang="en-GB" sz="2400" dirty="0" err="1"/>
              <a:t>img</a:t>
            </a:r>
            <a:r>
              <a:rPr lang="en-GB" sz="2400" dirty="0"/>
              <a:t> </a:t>
            </a:r>
            <a:r>
              <a:rPr lang="en-GB" sz="2400" dirty="0" err="1"/>
              <a:t>src</a:t>
            </a:r>
            <a:r>
              <a:rPr lang="en-GB" sz="2400" dirty="0"/>
              <a:t>=“   ” alt=“   ”&gt;&lt;/a&gt;</a:t>
            </a:r>
          </a:p>
          <a:p>
            <a:pPr lvl="1"/>
            <a:endParaRPr lang="en-US" dirty="0"/>
          </a:p>
        </p:txBody>
      </p:sp>
      <p:cxnSp>
        <p:nvCxnSpPr>
          <p:cNvPr id="5" name="Straight Arrow Connector 4"/>
          <p:cNvCxnSpPr/>
          <p:nvPr/>
        </p:nvCxnSpPr>
        <p:spPr>
          <a:xfrm flipV="1">
            <a:off x="1811600" y="2543125"/>
            <a:ext cx="601097" cy="13681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415465" y="3645025"/>
            <a:ext cx="2860070" cy="400105"/>
          </a:xfrm>
          <a:prstGeom prst="rect">
            <a:avLst/>
          </a:prstGeom>
          <a:solidFill>
            <a:schemeClr val="accent6">
              <a:lumMod val="50000"/>
            </a:schemeClr>
          </a:solidFill>
        </p:spPr>
        <p:txBody>
          <a:bodyPr wrap="none" lIns="91436" tIns="45718" rIns="91436" bIns="45718" rtlCol="0">
            <a:spAutoFit/>
          </a:bodyPr>
          <a:lstStyle/>
          <a:p>
            <a:r>
              <a:rPr lang="en-GB" sz="2000" b="1" dirty="0">
                <a:solidFill>
                  <a:prstClr val="white"/>
                </a:solidFill>
              </a:rPr>
              <a:t>Destination of the link</a:t>
            </a:r>
            <a:endParaRPr lang="en-SG" sz="2000" b="1" dirty="0">
              <a:solidFill>
                <a:prstClr val="white"/>
              </a:solidFill>
            </a:endParaRPr>
          </a:p>
        </p:txBody>
      </p:sp>
      <p:sp>
        <p:nvSpPr>
          <p:cNvPr id="8" name="TextBox 7"/>
          <p:cNvSpPr txBox="1"/>
          <p:nvPr/>
        </p:nvSpPr>
        <p:spPr>
          <a:xfrm>
            <a:off x="783732" y="4476503"/>
            <a:ext cx="6542167" cy="400105"/>
          </a:xfrm>
          <a:prstGeom prst="rect">
            <a:avLst/>
          </a:prstGeom>
          <a:solidFill>
            <a:schemeClr val="accent6">
              <a:lumMod val="20000"/>
              <a:lumOff val="80000"/>
            </a:schemeClr>
          </a:solidFill>
        </p:spPr>
        <p:txBody>
          <a:bodyPr wrap="none" lIns="91436" tIns="45718" rIns="91436" bIns="45718" rtlCol="0">
            <a:spAutoFit/>
          </a:bodyPr>
          <a:lstStyle>
            <a:defPPr>
              <a:defRPr lang="en-US"/>
            </a:defPPr>
            <a:lvl1pPr>
              <a:defRPr sz="2000" b="1">
                <a:solidFill>
                  <a:schemeClr val="bg1"/>
                </a:solidFill>
              </a:defRPr>
            </a:lvl1pPr>
          </a:lstStyle>
          <a:p>
            <a:r>
              <a:rPr lang="en-GB" b="0" dirty="0">
                <a:solidFill>
                  <a:schemeClr val="tx1"/>
                </a:solidFill>
              </a:rPr>
              <a:t>User click at the image to access the designated link/resources</a:t>
            </a:r>
            <a:endParaRPr lang="en-SG" b="0" dirty="0">
              <a:solidFill>
                <a:schemeClr val="tx1"/>
              </a:solidFill>
            </a:endParaRPr>
          </a:p>
        </p:txBody>
      </p:sp>
      <p:cxnSp>
        <p:nvCxnSpPr>
          <p:cNvPr id="9" name="Straight Arrow Connector 8"/>
          <p:cNvCxnSpPr/>
          <p:nvPr/>
        </p:nvCxnSpPr>
        <p:spPr>
          <a:xfrm flipH="1" flipV="1">
            <a:off x="4427984" y="3211851"/>
            <a:ext cx="1940582" cy="12333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Left Brace 11"/>
          <p:cNvSpPr/>
          <p:nvPr/>
        </p:nvSpPr>
        <p:spPr>
          <a:xfrm rot="16200000">
            <a:off x="4140798" y="1430524"/>
            <a:ext cx="432049" cy="3022644"/>
          </a:xfrm>
          <a:prstGeom prst="leftBrace">
            <a:avLst>
              <a:gd name="adj1" fmla="val 8333"/>
              <a:gd name="adj2" fmla="val 47544"/>
            </a:avLst>
          </a:prstGeom>
          <a:noFill/>
          <a:ln w="50800">
            <a:solidFill>
              <a:schemeClr val="accent6">
                <a:lumMod val="75000"/>
              </a:schemeClr>
            </a:solidFill>
          </a:ln>
          <a:scene3d>
            <a:camera prst="orthographicFront">
              <a:rot lat="0" lon="21299999" rev="0"/>
            </a:camera>
            <a:lightRig rig="threePt" dir="t"/>
          </a:scene3d>
        </p:spPr>
        <p:style>
          <a:lnRef idx="1">
            <a:schemeClr val="accent1"/>
          </a:lnRef>
          <a:fillRef idx="0">
            <a:schemeClr val="accent1"/>
          </a:fillRef>
          <a:effectRef idx="0">
            <a:schemeClr val="accent1"/>
          </a:effectRef>
          <a:fontRef idx="minor">
            <a:schemeClr val="tx1"/>
          </a:fontRef>
        </p:style>
        <p:txBody>
          <a:bodyPr lIns="91436" tIns="45718" rIns="91436" bIns="45718" rtlCol="0" anchor="ctr"/>
          <a:lstStyle/>
          <a:p>
            <a:pPr algn="ctr"/>
            <a:endParaRPr lang="en-SG">
              <a:solidFill>
                <a:prstClr val="black"/>
              </a:solidFill>
            </a:endParaRPr>
          </a:p>
        </p:txBody>
      </p:sp>
      <p:pic>
        <p:nvPicPr>
          <p:cNvPr id="4" name="Recorded Sound">
            <a:hlinkClick r:id="" action="ppaction://media"/>
            <a:extLst>
              <a:ext uri="{FF2B5EF4-FFF2-40B4-BE49-F238E27FC236}">
                <a16:creationId xmlns:a16="http://schemas.microsoft.com/office/drawing/2014/main" id="{F7520B58-7514-4B7D-871E-3EE48633A6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244205508"/>
      </p:ext>
    </p:extLst>
  </p:cSld>
  <p:clrMapOvr>
    <a:masterClrMapping/>
  </p:clrMapOvr>
  <mc:AlternateContent xmlns:mc="http://schemas.openxmlformats.org/markup-compatibility/2006" xmlns:p14="http://schemas.microsoft.com/office/powerpoint/2010/main">
    <mc:Choice Requires="p14">
      <p:transition spd="slow" p14:dur="2000" advTm="6232"/>
    </mc:Choice>
    <mc:Fallback xmlns="">
      <p:transition spd="slow" advTm="6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a:t>Web Page Document Structure</a:t>
            </a:r>
            <a:endParaRPr lang="en-SG" dirty="0"/>
          </a:p>
        </p:txBody>
      </p:sp>
      <p:graphicFrame>
        <p:nvGraphicFramePr>
          <p:cNvPr id="5" name="Diagram 4"/>
          <p:cNvGraphicFramePr/>
          <p:nvPr>
            <p:extLst>
              <p:ext uri="{D42A27DB-BD31-4B8C-83A1-F6EECF244321}">
                <p14:modId xmlns:p14="http://schemas.microsoft.com/office/powerpoint/2010/main" val="1832034349"/>
              </p:ext>
            </p:extLst>
          </p:nvPr>
        </p:nvGraphicFramePr>
        <p:xfrm>
          <a:off x="1331640" y="1484784"/>
          <a:ext cx="7128792" cy="51845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Recorded Sound">
            <a:hlinkClick r:id="" action="ppaction://media"/>
            <a:extLst>
              <a:ext uri="{FF2B5EF4-FFF2-40B4-BE49-F238E27FC236}">
                <a16:creationId xmlns:a16="http://schemas.microsoft.com/office/drawing/2014/main" id="{EAAE277A-1BC4-4110-927C-245F450DF44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148564921"/>
      </p:ext>
    </p:extLst>
  </p:cSld>
  <p:clrMapOvr>
    <a:masterClrMapping/>
  </p:clrMapOvr>
  <mc:AlternateContent xmlns:mc="http://schemas.openxmlformats.org/markup-compatibility/2006" xmlns:p14="http://schemas.microsoft.com/office/powerpoint/2010/main">
    <mc:Choice Requires="p14">
      <p:transition spd="slow" p14:dur="2000" advTm="33261"/>
    </mc:Choice>
    <mc:Fallback xmlns="">
      <p:transition spd="slow" advTm="33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2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r>
              <a:rPr lang="en-GB"/>
              <a:t>Lists</a:t>
            </a:r>
            <a:endParaRPr lang="en-GB" dirty="0"/>
          </a:p>
        </p:txBody>
      </p:sp>
      <p:graphicFrame>
        <p:nvGraphicFramePr>
          <p:cNvPr id="381956" name="Group 4"/>
          <p:cNvGraphicFramePr>
            <a:graphicFrameLocks noGrp="1"/>
          </p:cNvGraphicFramePr>
          <p:nvPr>
            <p:extLst>
              <p:ext uri="{D42A27DB-BD31-4B8C-83A1-F6EECF244321}">
                <p14:modId xmlns:p14="http://schemas.microsoft.com/office/powerpoint/2010/main" val="3588692000"/>
              </p:ext>
            </p:extLst>
          </p:nvPr>
        </p:nvGraphicFramePr>
        <p:xfrm>
          <a:off x="1508760" y="1996443"/>
          <a:ext cx="5715000" cy="4106043"/>
        </p:xfrm>
        <a:graphic>
          <a:graphicData uri="http://schemas.openxmlformats.org/drawingml/2006/table">
            <a:tbl>
              <a:tblPr/>
              <a:tblGrid>
                <a:gridCol w="2356701">
                  <a:extLst>
                    <a:ext uri="{9D8B030D-6E8A-4147-A177-3AD203B41FA5}">
                      <a16:colId xmlns:a16="http://schemas.microsoft.com/office/drawing/2014/main" val="20000"/>
                    </a:ext>
                  </a:extLst>
                </a:gridCol>
                <a:gridCol w="3358299">
                  <a:extLst>
                    <a:ext uri="{9D8B030D-6E8A-4147-A177-3AD203B41FA5}">
                      <a16:colId xmlns:a16="http://schemas.microsoft.com/office/drawing/2014/main" val="20001"/>
                    </a:ext>
                  </a:extLst>
                </a:gridCol>
              </a:tblGrid>
              <a:tr h="4796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dirty="0">
                          <a:ln>
                            <a:noFill/>
                          </a:ln>
                          <a:solidFill>
                            <a:schemeClr val="bg1"/>
                          </a:solidFill>
                          <a:effectLst/>
                          <a:latin typeface="Arial" charset="0"/>
                        </a:rPr>
                        <a:t>HTML Tag</a:t>
                      </a: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dirty="0">
                          <a:ln>
                            <a:noFill/>
                          </a:ln>
                          <a:solidFill>
                            <a:schemeClr val="bg1"/>
                          </a:solidFill>
                          <a:effectLst/>
                          <a:latin typeface="Arial" charset="0"/>
                        </a:rPr>
                        <a:t>Purpose</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000"/>
                  </a:ext>
                </a:extLst>
              </a:tr>
              <a:tr h="4796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rgbClr val="000000"/>
                          </a:solidFill>
                          <a:effectLst/>
                          <a:latin typeface="GulimChe" pitchFamily="49" charset="-127"/>
                          <a:ea typeface="GulimChe" pitchFamily="49" charset="-127"/>
                          <a:cs typeface="Times New Roman" pitchFamily="18" charset="0"/>
                        </a:rPr>
                        <a:t>&lt;</a:t>
                      </a:r>
                      <a:r>
                        <a:rPr kumimoji="0" lang="en-GB" sz="2000" b="0" i="0" u="none" strike="noStrike" cap="none" normalizeH="0" baseline="0" dirty="0" err="1">
                          <a:ln>
                            <a:noFill/>
                          </a:ln>
                          <a:solidFill>
                            <a:srgbClr val="000000"/>
                          </a:solidFill>
                          <a:effectLst/>
                          <a:latin typeface="GulimChe" pitchFamily="49" charset="-127"/>
                          <a:ea typeface="GulimChe" pitchFamily="49" charset="-127"/>
                          <a:cs typeface="Times New Roman" pitchFamily="18" charset="0"/>
                        </a:rPr>
                        <a:t>ol</a:t>
                      </a:r>
                      <a:r>
                        <a:rPr kumimoji="0" lang="en-GB" sz="2000" b="0" i="0" u="none" strike="noStrike" cap="none" normalizeH="0" baseline="0" dirty="0">
                          <a:ln>
                            <a:noFill/>
                          </a:ln>
                          <a:solidFill>
                            <a:srgbClr val="000000"/>
                          </a:solidFill>
                          <a:effectLst/>
                          <a:latin typeface="GulimChe" pitchFamily="49" charset="-127"/>
                          <a:ea typeface="GulimChe" pitchFamily="49" charset="-127"/>
                          <a:cs typeface="Times New Roman" pitchFamily="18" charset="0"/>
                        </a:rPr>
                        <a:t>&gt;…&lt;/</a:t>
                      </a:r>
                      <a:r>
                        <a:rPr kumimoji="0" lang="en-GB" sz="2000" b="0" i="0" u="none" strike="noStrike" cap="none" normalizeH="0" baseline="0" dirty="0" err="1">
                          <a:ln>
                            <a:noFill/>
                          </a:ln>
                          <a:solidFill>
                            <a:srgbClr val="000000"/>
                          </a:solidFill>
                          <a:effectLst/>
                          <a:latin typeface="GulimChe" pitchFamily="49" charset="-127"/>
                          <a:ea typeface="GulimChe" pitchFamily="49" charset="-127"/>
                          <a:cs typeface="Times New Roman" pitchFamily="18" charset="0"/>
                        </a:rPr>
                        <a:t>ol</a:t>
                      </a:r>
                      <a:r>
                        <a:rPr kumimoji="0" lang="en-GB" sz="2000" b="0" i="0" u="none" strike="noStrike" cap="none" normalizeH="0" baseline="0" dirty="0">
                          <a:ln>
                            <a:noFill/>
                          </a:ln>
                          <a:solidFill>
                            <a:srgbClr val="000000"/>
                          </a:solidFill>
                          <a:effectLst/>
                          <a:latin typeface="GulimChe" pitchFamily="49" charset="-127"/>
                          <a:ea typeface="GulimChe" pitchFamily="49" charset="-127"/>
                          <a:cs typeface="Times New Roman" pitchFamily="18" charset="0"/>
                        </a:rPr>
                        <a:t>&gt;</a:t>
                      </a:r>
                      <a:endParaRPr kumimoji="0" lang="en-GB" sz="2000" b="0" i="0" u="none" strike="noStrike" cap="none" normalizeH="0" baseline="0" dirty="0">
                        <a:ln>
                          <a:noFill/>
                        </a:ln>
                        <a:solidFill>
                          <a:schemeClr val="tx1"/>
                        </a:solidFill>
                        <a:effectLst/>
                        <a:latin typeface="GulimChe" pitchFamily="49" charset="-127"/>
                        <a:ea typeface="GulimChe" pitchFamily="49" charset="-127"/>
                        <a:cs typeface="Times New Roman" pitchFamily="18" charset="0"/>
                      </a:endParaRP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rgbClr val="000000"/>
                          </a:solidFill>
                          <a:effectLst/>
                          <a:latin typeface="Arial" charset="0"/>
                          <a:cs typeface="Times New Roman" pitchFamily="18" charset="0"/>
                        </a:rPr>
                        <a:t>Defines an ordered list</a:t>
                      </a:r>
                      <a:endParaRPr kumimoji="0" lang="en-GB" sz="2000" b="0" i="0" u="none" strike="noStrike" cap="none" normalizeH="0" baseline="0">
                        <a:ln>
                          <a:noFill/>
                        </a:ln>
                        <a:solidFill>
                          <a:schemeClr val="tx1"/>
                        </a:solidFill>
                        <a:effectLst/>
                        <a:latin typeface="Arial" charset="0"/>
                      </a:endParaRP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96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tx1"/>
                          </a:solidFill>
                          <a:effectLst/>
                          <a:latin typeface="GulimChe" pitchFamily="49" charset="-127"/>
                          <a:ea typeface="GulimChe" pitchFamily="49" charset="-127"/>
                        </a:rPr>
                        <a:t>&lt;ul&gt;…&lt;/ul&gt;</a:t>
                      </a: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rgbClr val="000000"/>
                          </a:solidFill>
                          <a:effectLst/>
                          <a:latin typeface="Arial" charset="0"/>
                          <a:cs typeface="Times New Roman" pitchFamily="18" charset="0"/>
                        </a:rPr>
                        <a:t>Defines an unordered list</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044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rgbClr val="000000"/>
                          </a:solidFill>
                          <a:effectLst/>
                          <a:latin typeface="GulimChe" pitchFamily="49" charset="-127"/>
                          <a:ea typeface="GulimChe" pitchFamily="49" charset="-127"/>
                          <a:cs typeface="Times New Roman" pitchFamily="18" charset="0"/>
                        </a:rPr>
                        <a:t>&lt;li&gt;…&lt;/li&gt;</a:t>
                      </a:r>
                      <a:endParaRPr kumimoji="0" lang="en-GB" sz="2000" b="0" i="0" u="none" strike="noStrike" cap="none" normalizeH="0" baseline="0">
                        <a:ln>
                          <a:noFill/>
                        </a:ln>
                        <a:solidFill>
                          <a:schemeClr val="tx1"/>
                        </a:solidFill>
                        <a:effectLst/>
                        <a:latin typeface="GulimChe" pitchFamily="49" charset="-127"/>
                        <a:ea typeface="GulimChe" pitchFamily="49" charset="-127"/>
                        <a:cs typeface="Times New Roman" pitchFamily="18" charset="0"/>
                      </a:endParaRP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rgbClr val="000000"/>
                          </a:solidFill>
                          <a:effectLst/>
                          <a:latin typeface="Arial" charset="0"/>
                          <a:cs typeface="Times New Roman" pitchFamily="18" charset="0"/>
                        </a:rPr>
                        <a:t>Defines a list item</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96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rgbClr val="000000"/>
                          </a:solidFill>
                          <a:effectLst/>
                          <a:latin typeface="GulimChe" pitchFamily="49" charset="-127"/>
                          <a:ea typeface="GulimChe" pitchFamily="49" charset="-127"/>
                          <a:cs typeface="Times New Roman" pitchFamily="18" charset="0"/>
                        </a:rPr>
                        <a:t>&lt;dl&gt;…&lt;/dl&gt;</a:t>
                      </a:r>
                      <a:endParaRPr kumimoji="0" lang="en-GB" sz="2000" b="0" i="0" u="none" strike="noStrike" cap="none" normalizeH="0" baseline="0">
                        <a:ln>
                          <a:noFill/>
                        </a:ln>
                        <a:solidFill>
                          <a:schemeClr val="tx1"/>
                        </a:solidFill>
                        <a:effectLst/>
                        <a:latin typeface="GulimChe" pitchFamily="49" charset="-127"/>
                        <a:ea typeface="GulimChe" pitchFamily="49" charset="-127"/>
                        <a:cs typeface="Times New Roman" pitchFamily="18" charset="0"/>
                      </a:endParaRP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rgbClr val="000000"/>
                          </a:solidFill>
                          <a:effectLst/>
                          <a:latin typeface="Arial" charset="0"/>
                          <a:cs typeface="Times New Roman" pitchFamily="18" charset="0"/>
                        </a:rPr>
                        <a:t>Defines a description list</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96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rgbClr val="000000"/>
                          </a:solidFill>
                          <a:effectLst/>
                          <a:latin typeface="GulimChe" pitchFamily="49" charset="-127"/>
                          <a:ea typeface="GulimChe" pitchFamily="49" charset="-127"/>
                          <a:cs typeface="Times New Roman" pitchFamily="18" charset="0"/>
                        </a:rPr>
                        <a:t>&lt;dt&gt;…&lt;/dt&gt;</a:t>
                      </a: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rgbClr val="000000"/>
                          </a:solidFill>
                          <a:effectLst/>
                          <a:latin typeface="Arial" charset="0"/>
                          <a:cs typeface="Times New Roman" pitchFamily="18" charset="0"/>
                        </a:rPr>
                        <a:t>Defines a name (e.g. term, question)</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04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rgbClr val="000000"/>
                          </a:solidFill>
                          <a:effectLst/>
                          <a:latin typeface="GulimChe" pitchFamily="49" charset="-127"/>
                          <a:ea typeface="GulimChe" pitchFamily="49" charset="-127"/>
                          <a:cs typeface="Times New Roman" pitchFamily="18" charset="0"/>
                        </a:rPr>
                        <a:t>&lt;dd&gt;…&lt;/dd&gt;</a:t>
                      </a: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rgbClr val="000000"/>
                          </a:solidFill>
                          <a:effectLst/>
                          <a:latin typeface="Arial" charset="0"/>
                          <a:cs typeface="Times New Roman" pitchFamily="18" charset="0"/>
                        </a:rPr>
                        <a:t>Defines a value for the name (e.g. description, answer)</a:t>
                      </a:r>
                      <a:endParaRPr kumimoji="0" lang="en-GB" sz="2000" b="0" i="0" u="none" strike="noStrike" cap="none" normalizeH="0" baseline="0" dirty="0">
                        <a:ln>
                          <a:noFill/>
                        </a:ln>
                        <a:solidFill>
                          <a:schemeClr val="tx1"/>
                        </a:solidFill>
                        <a:effectLst/>
                        <a:latin typeface="Arial" charset="0"/>
                      </a:endParaRP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2" name="Recorded Sound">
            <a:hlinkClick r:id="" action="ppaction://media"/>
            <a:extLst>
              <a:ext uri="{FF2B5EF4-FFF2-40B4-BE49-F238E27FC236}">
                <a16:creationId xmlns:a16="http://schemas.microsoft.com/office/drawing/2014/main" id="{F9490F80-13A1-40A6-AA2B-6BF2E412CD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963386298"/>
      </p:ext>
    </p:extLst>
  </p:cSld>
  <p:clrMapOvr>
    <a:masterClrMapping/>
  </p:clrMapOvr>
  <mc:AlternateContent xmlns:mc="http://schemas.openxmlformats.org/markup-compatibility/2006" xmlns:p14="http://schemas.microsoft.com/office/powerpoint/2010/main">
    <mc:Choice Requires="p14">
      <p:transition spd="slow" p14:dur="2000" advTm="9832"/>
    </mc:Choice>
    <mc:Fallback xmlns="">
      <p:transition spd="slow" advTm="9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Unordered List</a:t>
            </a:r>
            <a:endParaRPr lang="en-SG" dirty="0"/>
          </a:p>
        </p:txBody>
      </p:sp>
      <p:sp>
        <p:nvSpPr>
          <p:cNvPr id="3" name="Content Placeholder 2"/>
          <p:cNvSpPr>
            <a:spLocks noGrp="1"/>
          </p:cNvSpPr>
          <p:nvPr>
            <p:ph idx="1"/>
          </p:nvPr>
        </p:nvSpPr>
        <p:spPr>
          <a:xfrm>
            <a:off x="768095" y="1886041"/>
            <a:ext cx="7290055" cy="4023360"/>
          </a:xfrm>
        </p:spPr>
        <p:txBody>
          <a:bodyPr>
            <a:normAutofit/>
          </a:bodyPr>
          <a:lstStyle/>
          <a:p>
            <a:r>
              <a:rPr lang="en-GB" sz="2800" dirty="0"/>
              <a:t>to present information in point form</a:t>
            </a:r>
          </a:p>
          <a:p>
            <a:r>
              <a:rPr lang="en-GB" sz="2800" dirty="0"/>
              <a:t>to contain a list of items, such as links, pictures, video</a:t>
            </a:r>
          </a:p>
          <a:p>
            <a:pPr lvl="1"/>
            <a:endParaRPr lang="en-GB" sz="2000" dirty="0"/>
          </a:p>
          <a:p>
            <a:pPr lvl="1"/>
            <a:endParaRPr lang="en-GB" sz="2000" dirty="0"/>
          </a:p>
          <a:p>
            <a:endParaRPr lang="en-SG" sz="2800" dirty="0"/>
          </a:p>
        </p:txBody>
      </p:sp>
      <p:sp>
        <p:nvSpPr>
          <p:cNvPr id="4" name="TextBox 3"/>
          <p:cNvSpPr txBox="1"/>
          <p:nvPr/>
        </p:nvSpPr>
        <p:spPr>
          <a:xfrm>
            <a:off x="375533" y="3441451"/>
            <a:ext cx="3908434" cy="1169547"/>
          </a:xfrm>
          <a:prstGeom prst="rect">
            <a:avLst/>
          </a:prstGeom>
          <a:solidFill>
            <a:schemeClr val="accent6">
              <a:lumMod val="20000"/>
              <a:lumOff val="80000"/>
            </a:schemeClr>
          </a:solidFill>
        </p:spPr>
        <p:txBody>
          <a:bodyPr wrap="none" lIns="91436" tIns="45718" rIns="91436" bIns="45718" rtlCol="0">
            <a:spAutoFit/>
          </a:bodyPr>
          <a:lstStyle>
            <a:defPPr>
              <a:defRPr lang="en-US"/>
            </a:defPPr>
            <a:lvl1pPr>
              <a:defRPr sz="1200" b="1">
                <a:solidFill>
                  <a:schemeClr val="bg1"/>
                </a:solidFill>
                <a:latin typeface="Arial" panose="020B0604020202020204" pitchFamily="34" charset="0"/>
                <a:cs typeface="Arial" panose="020B0604020202020204" pitchFamily="34" charset="0"/>
              </a:defRPr>
            </a:lvl1pPr>
          </a:lstStyle>
          <a:p>
            <a:pPr fontAlgn="base">
              <a:spcBef>
                <a:spcPct val="0"/>
              </a:spcBef>
              <a:spcAft>
                <a:spcPct val="0"/>
              </a:spcAft>
            </a:pPr>
            <a:r>
              <a:rPr lang="it-IT" sz="1400" b="0" dirty="0">
                <a:solidFill>
                  <a:schemeClr val="tx1"/>
                </a:solidFill>
              </a:rPr>
              <a:t>&lt;ul&gt;</a:t>
            </a:r>
          </a:p>
          <a:p>
            <a:pPr fontAlgn="base">
              <a:spcBef>
                <a:spcPct val="0"/>
              </a:spcBef>
              <a:spcAft>
                <a:spcPct val="0"/>
              </a:spcAft>
            </a:pPr>
            <a:r>
              <a:rPr lang="it-IT" sz="1400" b="0" dirty="0">
                <a:solidFill>
                  <a:schemeClr val="tx1"/>
                </a:solidFill>
              </a:rPr>
              <a:t>&lt;li&gt;&lt;a href=“home.html”&gt;Home&lt;/a&gt;&lt;/li&gt;</a:t>
            </a:r>
          </a:p>
          <a:p>
            <a:pPr fontAlgn="base">
              <a:spcBef>
                <a:spcPct val="0"/>
              </a:spcBef>
              <a:spcAft>
                <a:spcPct val="0"/>
              </a:spcAft>
            </a:pPr>
            <a:r>
              <a:rPr lang="it-IT" sz="1400" b="0" dirty="0">
                <a:solidFill>
                  <a:schemeClr val="tx1"/>
                </a:solidFill>
              </a:rPr>
              <a:t>&lt;li&gt;&lt;a href=“contact.html”&gt;Contact Us&lt;/a&gt;&lt;/li&gt;</a:t>
            </a:r>
          </a:p>
          <a:p>
            <a:pPr fontAlgn="base">
              <a:spcBef>
                <a:spcPct val="0"/>
              </a:spcBef>
              <a:spcAft>
                <a:spcPct val="0"/>
              </a:spcAft>
            </a:pPr>
            <a:r>
              <a:rPr lang="it-IT" sz="1400" b="0" dirty="0">
                <a:solidFill>
                  <a:schemeClr val="tx1"/>
                </a:solidFill>
              </a:rPr>
              <a:t>&lt;li&gt;&lt;a href=“about.html”&gt;About Us&lt;/a&gt;&lt;/li&gt;</a:t>
            </a:r>
          </a:p>
          <a:p>
            <a:pPr fontAlgn="base">
              <a:spcBef>
                <a:spcPct val="0"/>
              </a:spcBef>
              <a:spcAft>
                <a:spcPct val="0"/>
              </a:spcAft>
            </a:pPr>
            <a:r>
              <a:rPr lang="it-IT" sz="1400" b="0" dirty="0">
                <a:solidFill>
                  <a:schemeClr val="tx1"/>
                </a:solidFill>
              </a:rPr>
              <a:t>&lt;/ul&gt;</a:t>
            </a:r>
          </a:p>
        </p:txBody>
      </p:sp>
      <p:sp>
        <p:nvSpPr>
          <p:cNvPr id="5" name="TextBox 4"/>
          <p:cNvSpPr txBox="1"/>
          <p:nvPr/>
        </p:nvSpPr>
        <p:spPr>
          <a:xfrm>
            <a:off x="4413122" y="3205226"/>
            <a:ext cx="4411777" cy="1384990"/>
          </a:xfrm>
          <a:prstGeom prst="rect">
            <a:avLst/>
          </a:prstGeom>
          <a:solidFill>
            <a:schemeClr val="accent6">
              <a:lumMod val="20000"/>
              <a:lumOff val="80000"/>
            </a:schemeClr>
          </a:solidFill>
        </p:spPr>
        <p:txBody>
          <a:bodyPr wrap="none" lIns="91436" tIns="45718" rIns="91436" bIns="45718" rtlCol="0">
            <a:spAutoFit/>
          </a:bodyPr>
          <a:lstStyle/>
          <a:p>
            <a:pPr fontAlgn="base">
              <a:spcBef>
                <a:spcPct val="0"/>
              </a:spcBef>
              <a:spcAft>
                <a:spcPct val="0"/>
              </a:spcAft>
            </a:pPr>
            <a:r>
              <a:rPr lang="en-US" sz="1400" dirty="0">
                <a:latin typeface="Arial" panose="020B0604020202020204" pitchFamily="34" charset="0"/>
                <a:cs typeface="Arial" panose="020B0604020202020204" pitchFamily="34" charset="0"/>
              </a:rPr>
              <a:t>&lt;p&gt;Which type of the fruits do you like the best ?&lt;/p&gt;</a:t>
            </a:r>
          </a:p>
          <a:p>
            <a:pPr fontAlgn="base">
              <a:spcBef>
                <a:spcPct val="0"/>
              </a:spcBef>
              <a:spcAft>
                <a:spcPct val="0"/>
              </a:spcAft>
            </a:pPr>
            <a:r>
              <a:rPr lang="en-US" sz="1400" dirty="0">
                <a:latin typeface="Arial" panose="020B0604020202020204" pitchFamily="34" charset="0"/>
                <a:cs typeface="Arial" panose="020B0604020202020204" pitchFamily="34" charset="0"/>
              </a:rPr>
              <a:t>&lt;</a:t>
            </a:r>
            <a:r>
              <a:rPr lang="en-US" sz="1400" dirty="0" err="1">
                <a:latin typeface="Arial" panose="020B0604020202020204" pitchFamily="34" charset="0"/>
                <a:cs typeface="Arial" panose="020B0604020202020204" pitchFamily="34" charset="0"/>
              </a:rPr>
              <a:t>ul</a:t>
            </a:r>
            <a:r>
              <a:rPr lang="en-US" sz="1400" dirty="0">
                <a:latin typeface="Arial" panose="020B0604020202020204" pitchFamily="34" charset="0"/>
                <a:cs typeface="Arial" panose="020B0604020202020204" pitchFamily="34" charset="0"/>
              </a:rPr>
              <a:t>&gt;</a:t>
            </a:r>
          </a:p>
          <a:p>
            <a:pPr fontAlgn="base">
              <a:spcBef>
                <a:spcPct val="0"/>
              </a:spcBef>
              <a:spcAft>
                <a:spcPct val="0"/>
              </a:spcAft>
            </a:pPr>
            <a:r>
              <a:rPr lang="en-US" sz="1400" dirty="0">
                <a:latin typeface="Arial" panose="020B0604020202020204" pitchFamily="34" charset="0"/>
                <a:cs typeface="Arial" panose="020B0604020202020204" pitchFamily="34" charset="0"/>
              </a:rPr>
              <a:t>&lt;li&gt;Apple&lt;/li&gt;</a:t>
            </a:r>
          </a:p>
          <a:p>
            <a:pPr fontAlgn="base">
              <a:spcBef>
                <a:spcPct val="0"/>
              </a:spcBef>
              <a:spcAft>
                <a:spcPct val="0"/>
              </a:spcAft>
            </a:pPr>
            <a:r>
              <a:rPr lang="en-US" sz="1400" dirty="0">
                <a:latin typeface="Arial" panose="020B0604020202020204" pitchFamily="34" charset="0"/>
                <a:cs typeface="Arial" panose="020B0604020202020204" pitchFamily="34" charset="0"/>
              </a:rPr>
              <a:t>&lt;li&gt;Orange&lt;/li&gt;</a:t>
            </a:r>
          </a:p>
          <a:p>
            <a:pPr fontAlgn="base">
              <a:spcBef>
                <a:spcPct val="0"/>
              </a:spcBef>
              <a:spcAft>
                <a:spcPct val="0"/>
              </a:spcAft>
            </a:pPr>
            <a:r>
              <a:rPr lang="en-US" sz="1400" dirty="0">
                <a:latin typeface="Arial" panose="020B0604020202020204" pitchFamily="34" charset="0"/>
                <a:cs typeface="Arial" panose="020B0604020202020204" pitchFamily="34" charset="0"/>
              </a:rPr>
              <a:t>&lt;li&gt;Banana&lt;/li&gt;</a:t>
            </a:r>
          </a:p>
          <a:p>
            <a:pPr fontAlgn="base">
              <a:spcBef>
                <a:spcPct val="0"/>
              </a:spcBef>
              <a:spcAft>
                <a:spcPct val="0"/>
              </a:spcAft>
            </a:pPr>
            <a:r>
              <a:rPr lang="en-US" sz="1400" dirty="0">
                <a:latin typeface="Arial" panose="020B0604020202020204" pitchFamily="34" charset="0"/>
                <a:cs typeface="Arial" panose="020B0604020202020204" pitchFamily="34" charset="0"/>
              </a:rPr>
              <a:t>&lt;/</a:t>
            </a:r>
            <a:r>
              <a:rPr lang="en-US" sz="1400" dirty="0" err="1">
                <a:latin typeface="Arial" panose="020B0604020202020204" pitchFamily="34" charset="0"/>
                <a:cs typeface="Arial" panose="020B0604020202020204" pitchFamily="34" charset="0"/>
              </a:rPr>
              <a:t>ul</a:t>
            </a:r>
            <a:r>
              <a:rPr lang="en-US" sz="1400" dirty="0">
                <a:latin typeface="Arial" panose="020B0604020202020204" pitchFamily="34" charset="0"/>
                <a:cs typeface="Arial" panose="020B0604020202020204" pitchFamily="34" charset="0"/>
              </a:rPr>
              <a:t>&gt;</a:t>
            </a:r>
          </a:p>
        </p:txBody>
      </p:sp>
      <p:sp>
        <p:nvSpPr>
          <p:cNvPr id="6" name="TextBox 5"/>
          <p:cNvSpPr txBox="1"/>
          <p:nvPr/>
        </p:nvSpPr>
        <p:spPr>
          <a:xfrm>
            <a:off x="1246729" y="4895671"/>
            <a:ext cx="4926341" cy="1169547"/>
          </a:xfrm>
          <a:prstGeom prst="rect">
            <a:avLst/>
          </a:prstGeom>
          <a:solidFill>
            <a:srgbClr val="7030A0"/>
          </a:solidFill>
        </p:spPr>
        <p:txBody>
          <a:bodyPr wrap="none" lIns="91436" tIns="45718" rIns="91436" bIns="45718" rtlCol="0">
            <a:spAutoFit/>
          </a:bodyPr>
          <a:lstStyle/>
          <a:p>
            <a:pPr fontAlgn="base">
              <a:spcBef>
                <a:spcPct val="0"/>
              </a:spcBef>
              <a:spcAft>
                <a:spcPct val="0"/>
              </a:spcAft>
            </a:pPr>
            <a:r>
              <a:rPr lang="en-US" sz="1400" dirty="0">
                <a:solidFill>
                  <a:prstClr val="white"/>
                </a:solidFill>
                <a:latin typeface="Arial" panose="020B0604020202020204" pitchFamily="34" charset="0"/>
                <a:cs typeface="Arial" panose="020B0604020202020204" pitchFamily="34" charset="0"/>
              </a:rPr>
              <a:t>&lt;</a:t>
            </a:r>
            <a:r>
              <a:rPr lang="en-US" sz="1400" dirty="0" err="1">
                <a:solidFill>
                  <a:prstClr val="white"/>
                </a:solidFill>
                <a:latin typeface="Arial" panose="020B0604020202020204" pitchFamily="34" charset="0"/>
                <a:cs typeface="Arial" panose="020B0604020202020204" pitchFamily="34" charset="0"/>
              </a:rPr>
              <a:t>ul</a:t>
            </a:r>
            <a:r>
              <a:rPr lang="en-US" sz="1400" dirty="0">
                <a:solidFill>
                  <a:prstClr val="white"/>
                </a:solidFill>
                <a:latin typeface="Arial" panose="020B0604020202020204" pitchFamily="34" charset="0"/>
                <a:cs typeface="Arial" panose="020B0604020202020204" pitchFamily="34" charset="0"/>
              </a:rPr>
              <a:t>&gt;</a:t>
            </a:r>
          </a:p>
          <a:p>
            <a:pPr fontAlgn="base">
              <a:spcBef>
                <a:spcPct val="0"/>
              </a:spcBef>
              <a:spcAft>
                <a:spcPct val="0"/>
              </a:spcAft>
            </a:pPr>
            <a:r>
              <a:rPr lang="en-US" sz="1400" dirty="0">
                <a:solidFill>
                  <a:prstClr val="white"/>
                </a:solidFill>
                <a:latin typeface="Arial" panose="020B0604020202020204" pitchFamily="34" charset="0"/>
                <a:cs typeface="Arial" panose="020B0604020202020204" pitchFamily="34" charset="0"/>
              </a:rPr>
              <a:t>&lt;li&gt;&lt;</a:t>
            </a:r>
            <a:r>
              <a:rPr lang="en-US" sz="1400" dirty="0" err="1">
                <a:solidFill>
                  <a:prstClr val="white"/>
                </a:solidFill>
                <a:latin typeface="Arial" panose="020B0604020202020204" pitchFamily="34" charset="0"/>
                <a:cs typeface="Arial" panose="020B0604020202020204" pitchFamily="34" charset="0"/>
              </a:rPr>
              <a:t>img</a:t>
            </a:r>
            <a:r>
              <a:rPr lang="en-US" sz="1400" dirty="0">
                <a:solidFill>
                  <a:prstClr val="white"/>
                </a:solidFill>
                <a:latin typeface="Arial" panose="020B0604020202020204" pitchFamily="34" charset="0"/>
                <a:cs typeface="Arial" panose="020B0604020202020204" pitchFamily="34" charset="0"/>
              </a:rPr>
              <a:t> </a:t>
            </a:r>
            <a:r>
              <a:rPr lang="en-US" sz="1400" dirty="0" err="1">
                <a:solidFill>
                  <a:prstClr val="white"/>
                </a:solidFill>
                <a:latin typeface="Arial" panose="020B0604020202020204" pitchFamily="34" charset="0"/>
                <a:cs typeface="Arial" panose="020B0604020202020204" pitchFamily="34" charset="0"/>
              </a:rPr>
              <a:t>src</a:t>
            </a:r>
            <a:r>
              <a:rPr lang="en-US" sz="1400" dirty="0">
                <a:solidFill>
                  <a:prstClr val="white"/>
                </a:solidFill>
                <a:latin typeface="Arial" panose="020B0604020202020204" pitchFamily="34" charset="0"/>
                <a:cs typeface="Arial" panose="020B0604020202020204" pitchFamily="34" charset="0"/>
              </a:rPr>
              <a:t>=“images/pic1.jpg “ alt=“picture of mother”&gt;&lt;/li&gt;</a:t>
            </a:r>
          </a:p>
          <a:p>
            <a:pPr fontAlgn="base">
              <a:spcBef>
                <a:spcPct val="0"/>
              </a:spcBef>
              <a:spcAft>
                <a:spcPct val="0"/>
              </a:spcAft>
            </a:pPr>
            <a:r>
              <a:rPr lang="en-US" sz="1400" dirty="0">
                <a:solidFill>
                  <a:prstClr val="white"/>
                </a:solidFill>
                <a:latin typeface="Arial" panose="020B0604020202020204" pitchFamily="34" charset="0"/>
                <a:cs typeface="Arial" panose="020B0604020202020204" pitchFamily="34" charset="0"/>
              </a:rPr>
              <a:t>&lt;li&gt;&lt;</a:t>
            </a:r>
            <a:r>
              <a:rPr lang="en-US" sz="1400" dirty="0" err="1">
                <a:solidFill>
                  <a:prstClr val="white"/>
                </a:solidFill>
                <a:latin typeface="Arial" panose="020B0604020202020204" pitchFamily="34" charset="0"/>
                <a:cs typeface="Arial" panose="020B0604020202020204" pitchFamily="34" charset="0"/>
              </a:rPr>
              <a:t>img</a:t>
            </a:r>
            <a:r>
              <a:rPr lang="en-US" sz="1400" dirty="0">
                <a:solidFill>
                  <a:prstClr val="white"/>
                </a:solidFill>
                <a:latin typeface="Arial" panose="020B0604020202020204" pitchFamily="34" charset="0"/>
                <a:cs typeface="Arial" panose="020B0604020202020204" pitchFamily="34" charset="0"/>
              </a:rPr>
              <a:t> </a:t>
            </a:r>
            <a:r>
              <a:rPr lang="en-US" sz="1400" dirty="0" err="1">
                <a:solidFill>
                  <a:prstClr val="white"/>
                </a:solidFill>
                <a:latin typeface="Arial" panose="020B0604020202020204" pitchFamily="34" charset="0"/>
                <a:cs typeface="Arial" panose="020B0604020202020204" pitchFamily="34" charset="0"/>
              </a:rPr>
              <a:t>src</a:t>
            </a:r>
            <a:r>
              <a:rPr lang="en-US" sz="1400" dirty="0">
                <a:solidFill>
                  <a:prstClr val="white"/>
                </a:solidFill>
                <a:latin typeface="Arial" panose="020B0604020202020204" pitchFamily="34" charset="0"/>
                <a:cs typeface="Arial" panose="020B0604020202020204" pitchFamily="34" charset="0"/>
              </a:rPr>
              <a:t>=“images/pic2.jpg”  alt=“picture of father”&gt;&lt;/li&gt;</a:t>
            </a:r>
          </a:p>
          <a:p>
            <a:pPr fontAlgn="base">
              <a:spcBef>
                <a:spcPct val="0"/>
              </a:spcBef>
              <a:spcAft>
                <a:spcPct val="0"/>
              </a:spcAft>
            </a:pPr>
            <a:r>
              <a:rPr lang="en-US" sz="1400" dirty="0">
                <a:solidFill>
                  <a:prstClr val="white"/>
                </a:solidFill>
                <a:latin typeface="Arial" panose="020B0604020202020204" pitchFamily="34" charset="0"/>
                <a:cs typeface="Arial" panose="020B0604020202020204" pitchFamily="34" charset="0"/>
              </a:rPr>
              <a:t>&lt;li&gt;&lt;</a:t>
            </a:r>
            <a:r>
              <a:rPr lang="en-US" sz="1400" dirty="0" err="1">
                <a:solidFill>
                  <a:prstClr val="white"/>
                </a:solidFill>
                <a:latin typeface="Arial" panose="020B0604020202020204" pitchFamily="34" charset="0"/>
                <a:cs typeface="Arial" panose="020B0604020202020204" pitchFamily="34" charset="0"/>
              </a:rPr>
              <a:t>img</a:t>
            </a:r>
            <a:r>
              <a:rPr lang="en-US" sz="1400" dirty="0">
                <a:solidFill>
                  <a:prstClr val="white"/>
                </a:solidFill>
                <a:latin typeface="Arial" panose="020B0604020202020204" pitchFamily="34" charset="0"/>
                <a:cs typeface="Arial" panose="020B0604020202020204" pitchFamily="34" charset="0"/>
              </a:rPr>
              <a:t> </a:t>
            </a:r>
            <a:r>
              <a:rPr lang="en-US" sz="1400" dirty="0" err="1">
                <a:solidFill>
                  <a:prstClr val="white"/>
                </a:solidFill>
                <a:latin typeface="Arial" panose="020B0604020202020204" pitchFamily="34" charset="0"/>
                <a:cs typeface="Arial" panose="020B0604020202020204" pitchFamily="34" charset="0"/>
              </a:rPr>
              <a:t>src</a:t>
            </a:r>
            <a:r>
              <a:rPr lang="en-US" sz="1400" dirty="0">
                <a:solidFill>
                  <a:prstClr val="white"/>
                </a:solidFill>
                <a:latin typeface="Arial" panose="020B0604020202020204" pitchFamily="34" charset="0"/>
                <a:cs typeface="Arial" panose="020B0604020202020204" pitchFamily="34" charset="0"/>
              </a:rPr>
              <a:t>=“images/pic3.jpg”  alt=“picture of brother”&gt;&lt;/li&gt;</a:t>
            </a:r>
          </a:p>
          <a:p>
            <a:pPr fontAlgn="base">
              <a:spcBef>
                <a:spcPct val="0"/>
              </a:spcBef>
              <a:spcAft>
                <a:spcPct val="0"/>
              </a:spcAft>
            </a:pPr>
            <a:r>
              <a:rPr lang="en-US" sz="1400" dirty="0">
                <a:solidFill>
                  <a:prstClr val="white"/>
                </a:solidFill>
                <a:latin typeface="Arial" panose="020B0604020202020204" pitchFamily="34" charset="0"/>
                <a:cs typeface="Arial" panose="020B0604020202020204" pitchFamily="34" charset="0"/>
              </a:rPr>
              <a:t>&lt;/</a:t>
            </a:r>
            <a:r>
              <a:rPr lang="en-US" sz="1400" dirty="0" err="1">
                <a:solidFill>
                  <a:prstClr val="white"/>
                </a:solidFill>
                <a:latin typeface="Arial" panose="020B0604020202020204" pitchFamily="34" charset="0"/>
                <a:cs typeface="Arial" panose="020B0604020202020204" pitchFamily="34" charset="0"/>
              </a:rPr>
              <a:t>ul</a:t>
            </a:r>
            <a:r>
              <a:rPr lang="en-US" sz="1400" dirty="0">
                <a:solidFill>
                  <a:prstClr val="white"/>
                </a:solidFill>
                <a:latin typeface="Arial" panose="020B0604020202020204" pitchFamily="34" charset="0"/>
                <a:cs typeface="Arial" panose="020B0604020202020204" pitchFamily="34" charset="0"/>
              </a:rPr>
              <a:t>&gt;</a:t>
            </a:r>
          </a:p>
        </p:txBody>
      </p:sp>
      <p:sp>
        <p:nvSpPr>
          <p:cNvPr id="7" name="TextBox 6"/>
          <p:cNvSpPr txBox="1"/>
          <p:nvPr/>
        </p:nvSpPr>
        <p:spPr>
          <a:xfrm>
            <a:off x="7236296" y="6063856"/>
            <a:ext cx="1082340" cy="369328"/>
          </a:xfrm>
          <a:prstGeom prst="rect">
            <a:avLst/>
          </a:prstGeom>
          <a:noFill/>
        </p:spPr>
        <p:txBody>
          <a:bodyPr wrap="none" lIns="91436" tIns="45718" rIns="91436" bIns="45718" rtlCol="0">
            <a:spAutoFit/>
          </a:bodyPr>
          <a:lstStyle/>
          <a:p>
            <a:pPr fontAlgn="base">
              <a:spcBef>
                <a:spcPct val="0"/>
              </a:spcBef>
              <a:spcAft>
                <a:spcPct val="0"/>
              </a:spcAft>
            </a:pPr>
            <a:r>
              <a:rPr lang="en-GB" dirty="0">
                <a:solidFill>
                  <a:prstClr val="black"/>
                </a:solidFill>
                <a:latin typeface="Arial" pitchFamily="34" charset="0"/>
                <a:hlinkClick r:id="rId5" action="ppaction://hlinkfile"/>
              </a:rPr>
              <a:t>Example</a:t>
            </a:r>
            <a:endParaRPr lang="en-SG" dirty="0">
              <a:solidFill>
                <a:prstClr val="black"/>
              </a:solidFill>
              <a:latin typeface="Arial" pitchFamily="34" charset="0"/>
            </a:endParaRPr>
          </a:p>
        </p:txBody>
      </p:sp>
      <p:pic>
        <p:nvPicPr>
          <p:cNvPr id="8" name="Recorded Sound">
            <a:hlinkClick r:id="" action="ppaction://media"/>
            <a:extLst>
              <a:ext uri="{FF2B5EF4-FFF2-40B4-BE49-F238E27FC236}">
                <a16:creationId xmlns:a16="http://schemas.microsoft.com/office/drawing/2014/main" id="{7789A439-DA6C-4020-9D11-75409F23ED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892642724"/>
      </p:ext>
    </p:extLst>
  </p:cSld>
  <p:clrMapOvr>
    <a:masterClrMapping/>
  </p:clrMapOvr>
  <mc:AlternateContent xmlns:mc="http://schemas.openxmlformats.org/markup-compatibility/2006">
    <mc:Choice xmlns:p14="http://schemas.microsoft.com/office/powerpoint/2010/main" Requires="p14">
      <p:transition spd="slow" p14:dur="2000" advTm="27572"/>
    </mc:Choice>
    <mc:Fallback>
      <p:transition spd="slow" advTm="27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7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Ordered List</a:t>
            </a:r>
            <a:endParaRPr lang="en-SG" dirty="0"/>
          </a:p>
        </p:txBody>
      </p:sp>
      <p:sp>
        <p:nvSpPr>
          <p:cNvPr id="3" name="Content Placeholder 2"/>
          <p:cNvSpPr>
            <a:spLocks noGrp="1"/>
          </p:cNvSpPr>
          <p:nvPr>
            <p:ph idx="1"/>
          </p:nvPr>
        </p:nvSpPr>
        <p:spPr>
          <a:xfrm>
            <a:off x="768096" y="2181357"/>
            <a:ext cx="7290055" cy="4023360"/>
          </a:xfrm>
        </p:spPr>
        <p:txBody>
          <a:bodyPr>
            <a:normAutofit/>
          </a:bodyPr>
          <a:lstStyle/>
          <a:p>
            <a:r>
              <a:rPr lang="en-GB" sz="2800" dirty="0"/>
              <a:t>to display a number of items (count/order emphasised)</a:t>
            </a:r>
          </a:p>
          <a:p>
            <a:r>
              <a:rPr lang="en-GB" sz="2800" dirty="0"/>
              <a:t>to describe steps to follow</a:t>
            </a:r>
          </a:p>
          <a:p>
            <a:pPr lvl="1"/>
            <a:endParaRPr lang="en-GB" sz="2000" dirty="0"/>
          </a:p>
          <a:p>
            <a:pPr lvl="1"/>
            <a:endParaRPr lang="en-GB" sz="2000" dirty="0"/>
          </a:p>
          <a:p>
            <a:pPr lvl="1"/>
            <a:endParaRPr lang="en-GB" sz="2000" dirty="0"/>
          </a:p>
          <a:p>
            <a:endParaRPr lang="en-SG" sz="2800" dirty="0"/>
          </a:p>
        </p:txBody>
      </p:sp>
      <p:sp>
        <p:nvSpPr>
          <p:cNvPr id="4" name="TextBox 3"/>
          <p:cNvSpPr txBox="1"/>
          <p:nvPr/>
        </p:nvSpPr>
        <p:spPr>
          <a:xfrm>
            <a:off x="1331641" y="4149081"/>
            <a:ext cx="1868762" cy="1600434"/>
          </a:xfrm>
          <a:prstGeom prst="rect">
            <a:avLst/>
          </a:prstGeom>
          <a:solidFill>
            <a:schemeClr val="accent6">
              <a:lumMod val="20000"/>
              <a:lumOff val="80000"/>
            </a:schemeClr>
          </a:solidFill>
        </p:spPr>
        <p:txBody>
          <a:bodyPr wrap="square" lIns="91436" tIns="45718" rIns="91436" bIns="45718" rtlCol="0">
            <a:spAutoFit/>
          </a:bodyPr>
          <a:lstStyle>
            <a:defPPr>
              <a:defRPr lang="en-US"/>
            </a:defPPr>
            <a:lvl1pPr>
              <a:defRPr sz="1200" b="1">
                <a:solidFill>
                  <a:schemeClr val="bg1"/>
                </a:solidFill>
                <a:latin typeface="Arial" panose="020B0604020202020204" pitchFamily="34" charset="0"/>
                <a:cs typeface="Arial" panose="020B0604020202020204" pitchFamily="34" charset="0"/>
              </a:defRPr>
            </a:lvl1pPr>
          </a:lstStyle>
          <a:p>
            <a:pPr fontAlgn="base">
              <a:spcBef>
                <a:spcPct val="0"/>
              </a:spcBef>
              <a:spcAft>
                <a:spcPct val="0"/>
              </a:spcAft>
            </a:pPr>
            <a:r>
              <a:rPr lang="it-IT" sz="1400" b="0" dirty="0">
                <a:solidFill>
                  <a:schemeClr val="tx1"/>
                </a:solidFill>
              </a:rPr>
              <a:t>&lt;h2&gt;What to bring?&lt;/h2&gt;</a:t>
            </a:r>
          </a:p>
          <a:p>
            <a:pPr fontAlgn="base">
              <a:spcBef>
                <a:spcPct val="0"/>
              </a:spcBef>
              <a:spcAft>
                <a:spcPct val="0"/>
              </a:spcAft>
            </a:pPr>
            <a:r>
              <a:rPr lang="it-IT" sz="1400" b="0" dirty="0">
                <a:solidFill>
                  <a:schemeClr val="tx1"/>
                </a:solidFill>
              </a:rPr>
              <a:t>&lt;ol&gt;</a:t>
            </a:r>
          </a:p>
          <a:p>
            <a:pPr fontAlgn="base">
              <a:spcBef>
                <a:spcPct val="0"/>
              </a:spcBef>
              <a:spcAft>
                <a:spcPct val="0"/>
              </a:spcAft>
            </a:pPr>
            <a:r>
              <a:rPr lang="it-IT" sz="1400" b="0" dirty="0">
                <a:solidFill>
                  <a:schemeClr val="tx1"/>
                </a:solidFill>
              </a:rPr>
              <a:t>&lt;li&gt;Passport&lt;/li&gt;</a:t>
            </a:r>
          </a:p>
          <a:p>
            <a:pPr fontAlgn="base">
              <a:spcBef>
                <a:spcPct val="0"/>
              </a:spcBef>
              <a:spcAft>
                <a:spcPct val="0"/>
              </a:spcAft>
            </a:pPr>
            <a:r>
              <a:rPr lang="it-IT" sz="1400" b="0" dirty="0">
                <a:solidFill>
                  <a:schemeClr val="tx1"/>
                </a:solidFill>
              </a:rPr>
              <a:t>&lt;li&gt;IC&lt;/li&gt;</a:t>
            </a:r>
          </a:p>
          <a:p>
            <a:pPr fontAlgn="base">
              <a:spcBef>
                <a:spcPct val="0"/>
              </a:spcBef>
              <a:spcAft>
                <a:spcPct val="0"/>
              </a:spcAft>
            </a:pPr>
            <a:r>
              <a:rPr lang="it-IT" sz="1400" b="0" dirty="0">
                <a:solidFill>
                  <a:schemeClr val="tx1"/>
                </a:solidFill>
              </a:rPr>
              <a:t>&lt;li&gt;Money&lt;/li&gt;</a:t>
            </a:r>
          </a:p>
          <a:p>
            <a:pPr fontAlgn="base">
              <a:spcBef>
                <a:spcPct val="0"/>
              </a:spcBef>
              <a:spcAft>
                <a:spcPct val="0"/>
              </a:spcAft>
            </a:pPr>
            <a:r>
              <a:rPr lang="it-IT" sz="1400" b="0" dirty="0">
                <a:solidFill>
                  <a:schemeClr val="tx1"/>
                </a:solidFill>
              </a:rPr>
              <a:t>&lt;/ol&gt;</a:t>
            </a:r>
          </a:p>
        </p:txBody>
      </p:sp>
      <p:sp>
        <p:nvSpPr>
          <p:cNvPr id="5" name="TextBox 4"/>
          <p:cNvSpPr txBox="1"/>
          <p:nvPr/>
        </p:nvSpPr>
        <p:spPr>
          <a:xfrm>
            <a:off x="3632439" y="4013354"/>
            <a:ext cx="4425711" cy="2031321"/>
          </a:xfrm>
          <a:prstGeom prst="rect">
            <a:avLst/>
          </a:prstGeom>
          <a:solidFill>
            <a:schemeClr val="accent6">
              <a:lumMod val="20000"/>
              <a:lumOff val="80000"/>
            </a:schemeClr>
          </a:solidFill>
        </p:spPr>
        <p:txBody>
          <a:bodyPr wrap="square" lIns="91436" tIns="45718" rIns="91436" bIns="45718" rtlCol="0">
            <a:spAutoFit/>
          </a:bodyPr>
          <a:lstStyle/>
          <a:p>
            <a:pPr fontAlgn="base">
              <a:spcBef>
                <a:spcPct val="0"/>
              </a:spcBef>
              <a:spcAft>
                <a:spcPct val="0"/>
              </a:spcAft>
            </a:pPr>
            <a:r>
              <a:rPr lang="en-SG" sz="1400" dirty="0">
                <a:latin typeface="Arial" panose="020B0604020202020204" pitchFamily="34" charset="0"/>
                <a:cs typeface="Arial" panose="020B0604020202020204" pitchFamily="34" charset="0"/>
              </a:rPr>
              <a:t>&lt;h2&gt;Directions:&lt;/h2&gt;</a:t>
            </a:r>
          </a:p>
          <a:p>
            <a:pPr fontAlgn="base">
              <a:spcBef>
                <a:spcPct val="0"/>
              </a:spcBef>
              <a:spcAft>
                <a:spcPct val="0"/>
              </a:spcAft>
            </a:pPr>
            <a:r>
              <a:rPr lang="en-SG" sz="1400" dirty="0">
                <a:latin typeface="Arial" panose="020B0604020202020204" pitchFamily="34" charset="0"/>
                <a:cs typeface="Arial" panose="020B0604020202020204" pitchFamily="34" charset="0"/>
              </a:rPr>
              <a:t>&lt;</a:t>
            </a:r>
            <a:r>
              <a:rPr lang="en-SG" sz="1400" dirty="0" err="1">
                <a:latin typeface="Arial" panose="020B0604020202020204" pitchFamily="34" charset="0"/>
                <a:cs typeface="Arial" panose="020B0604020202020204" pitchFamily="34" charset="0"/>
              </a:rPr>
              <a:t>ol</a:t>
            </a:r>
            <a:r>
              <a:rPr lang="en-SG" sz="1400" dirty="0">
                <a:latin typeface="Arial" panose="020B0604020202020204" pitchFamily="34" charset="0"/>
                <a:cs typeface="Arial" panose="020B0604020202020204" pitchFamily="34" charset="0"/>
              </a:rPr>
              <a:t>&gt;</a:t>
            </a:r>
          </a:p>
          <a:p>
            <a:pPr fontAlgn="base">
              <a:spcBef>
                <a:spcPct val="0"/>
              </a:spcBef>
              <a:spcAft>
                <a:spcPct val="0"/>
              </a:spcAft>
            </a:pPr>
            <a:r>
              <a:rPr lang="en-SG" sz="1400" dirty="0">
                <a:latin typeface="Arial" panose="020B0604020202020204" pitchFamily="34" charset="0"/>
                <a:cs typeface="Arial" panose="020B0604020202020204" pitchFamily="34" charset="0"/>
              </a:rPr>
              <a:t>&lt;li&gt;Preheat the broiler. Cover the broiling pan with …..&lt;/li&gt;</a:t>
            </a:r>
          </a:p>
          <a:p>
            <a:pPr fontAlgn="base">
              <a:spcBef>
                <a:spcPct val="0"/>
              </a:spcBef>
              <a:spcAft>
                <a:spcPct val="0"/>
              </a:spcAft>
            </a:pPr>
            <a:r>
              <a:rPr lang="en-SG" sz="1400" dirty="0">
                <a:latin typeface="Arial" panose="020B0604020202020204" pitchFamily="34" charset="0"/>
                <a:cs typeface="Arial" panose="020B0604020202020204" pitchFamily="34" charset="0"/>
              </a:rPr>
              <a:t>&lt;li&gt;Place the steaks on the pan and broil the salmon for 5 minutes… &lt;li&gt;</a:t>
            </a:r>
          </a:p>
          <a:p>
            <a:pPr fontAlgn="base">
              <a:spcBef>
                <a:spcPct val="0"/>
              </a:spcBef>
              <a:spcAft>
                <a:spcPct val="0"/>
              </a:spcAft>
            </a:pPr>
            <a:r>
              <a:rPr lang="en-SG" sz="1400" dirty="0">
                <a:latin typeface="Arial" panose="020B0604020202020204" pitchFamily="34" charset="0"/>
                <a:cs typeface="Arial" panose="020B0604020202020204" pitchFamily="34" charset="0"/>
              </a:rPr>
              <a:t>&lt;li&gt;Serve immediately topped with the sauce of your choice.&lt;/li&gt;</a:t>
            </a:r>
          </a:p>
          <a:p>
            <a:pPr fontAlgn="base">
              <a:spcBef>
                <a:spcPct val="0"/>
              </a:spcBef>
              <a:spcAft>
                <a:spcPct val="0"/>
              </a:spcAft>
            </a:pPr>
            <a:r>
              <a:rPr lang="en-SG" sz="1400" dirty="0">
                <a:latin typeface="Arial" panose="020B0604020202020204" pitchFamily="34" charset="0"/>
                <a:cs typeface="Arial" panose="020B0604020202020204" pitchFamily="34" charset="0"/>
              </a:rPr>
              <a:t>&lt;/</a:t>
            </a:r>
            <a:r>
              <a:rPr lang="en-SG" sz="1400" dirty="0" err="1">
                <a:latin typeface="Arial" panose="020B0604020202020204" pitchFamily="34" charset="0"/>
                <a:cs typeface="Arial" panose="020B0604020202020204" pitchFamily="34" charset="0"/>
              </a:rPr>
              <a:t>ol</a:t>
            </a:r>
            <a:r>
              <a:rPr lang="en-SG" sz="1400" dirty="0">
                <a:latin typeface="Arial" panose="020B0604020202020204" pitchFamily="34" charset="0"/>
                <a:cs typeface="Arial" panose="020B0604020202020204" pitchFamily="34" charset="0"/>
              </a:rPr>
              <a:t>&gt;</a:t>
            </a:r>
          </a:p>
        </p:txBody>
      </p:sp>
      <p:sp>
        <p:nvSpPr>
          <p:cNvPr id="6" name="TextBox 5"/>
          <p:cNvSpPr txBox="1"/>
          <p:nvPr/>
        </p:nvSpPr>
        <p:spPr>
          <a:xfrm>
            <a:off x="3632439" y="6141200"/>
            <a:ext cx="1082340" cy="369328"/>
          </a:xfrm>
          <a:prstGeom prst="rect">
            <a:avLst/>
          </a:prstGeom>
          <a:noFill/>
        </p:spPr>
        <p:txBody>
          <a:bodyPr wrap="none" lIns="91436" tIns="45718" rIns="91436" bIns="45718" rtlCol="0">
            <a:spAutoFit/>
          </a:bodyPr>
          <a:lstStyle/>
          <a:p>
            <a:pPr fontAlgn="base">
              <a:spcBef>
                <a:spcPct val="0"/>
              </a:spcBef>
              <a:spcAft>
                <a:spcPct val="0"/>
              </a:spcAft>
            </a:pPr>
            <a:r>
              <a:rPr lang="en-GB" dirty="0">
                <a:solidFill>
                  <a:prstClr val="black"/>
                </a:solidFill>
                <a:latin typeface="Arial" pitchFamily="34" charset="0"/>
                <a:hlinkClick r:id="rId5" action="ppaction://hlinkfile"/>
              </a:rPr>
              <a:t>Example</a:t>
            </a:r>
            <a:endParaRPr lang="en-SG" dirty="0">
              <a:solidFill>
                <a:prstClr val="black"/>
              </a:solidFill>
              <a:latin typeface="Arial" pitchFamily="34" charset="0"/>
            </a:endParaRPr>
          </a:p>
        </p:txBody>
      </p:sp>
      <p:pic>
        <p:nvPicPr>
          <p:cNvPr id="7" name="Recorded Sound">
            <a:hlinkClick r:id="" action="ppaction://media"/>
            <a:extLst>
              <a:ext uri="{FF2B5EF4-FFF2-40B4-BE49-F238E27FC236}">
                <a16:creationId xmlns:a16="http://schemas.microsoft.com/office/drawing/2014/main" id="{71084E07-7A5E-42B8-B583-5B267232BC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621579823"/>
      </p:ext>
    </p:extLst>
  </p:cSld>
  <p:clrMapOvr>
    <a:masterClrMapping/>
  </p:clrMapOvr>
  <mc:AlternateContent xmlns:mc="http://schemas.openxmlformats.org/markup-compatibility/2006">
    <mc:Choice xmlns:p14="http://schemas.microsoft.com/office/powerpoint/2010/main" Requires="p14">
      <p:transition spd="slow" p14:dur="2000" advTm="24599"/>
    </mc:Choice>
    <mc:Fallback>
      <p:transition spd="slow" advTm="24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9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Ordered List</a:t>
            </a:r>
            <a:endParaRPr lang="en-GB" dirty="0"/>
          </a:p>
        </p:txBody>
      </p:sp>
      <p:sp>
        <p:nvSpPr>
          <p:cNvPr id="3" name="Content Placeholder 2"/>
          <p:cNvSpPr>
            <a:spLocks noGrp="1"/>
          </p:cNvSpPr>
          <p:nvPr>
            <p:ph idx="1"/>
          </p:nvPr>
        </p:nvSpPr>
        <p:spPr/>
        <p:txBody>
          <a:bodyPr>
            <a:normAutofit/>
          </a:bodyPr>
          <a:lstStyle/>
          <a:p>
            <a:r>
              <a:rPr lang="en-GB" sz="2800" dirty="0"/>
              <a:t>type - attribute to choose type of numbering</a:t>
            </a:r>
          </a:p>
          <a:p>
            <a:pPr lvl="1"/>
            <a:r>
              <a:rPr lang="en-GB" sz="2000" dirty="0"/>
              <a:t>Value can be 1 or a or A or </a:t>
            </a:r>
            <a:r>
              <a:rPr lang="en-GB" sz="2000" dirty="0" err="1"/>
              <a:t>i</a:t>
            </a:r>
            <a:r>
              <a:rPr lang="en-GB" sz="2000" dirty="0"/>
              <a:t> or I</a:t>
            </a:r>
          </a:p>
          <a:p>
            <a:r>
              <a:rPr lang="en-GB" sz="2800" dirty="0"/>
              <a:t>start – attribute to indicate starting number</a:t>
            </a:r>
          </a:p>
          <a:p>
            <a:pPr lvl="1"/>
            <a:r>
              <a:rPr lang="en-GB" sz="2000" dirty="0"/>
              <a:t>Value can be an integer</a:t>
            </a:r>
          </a:p>
          <a:p>
            <a:endParaRPr lang="en-GB" sz="2800" dirty="0"/>
          </a:p>
        </p:txBody>
      </p:sp>
    </p:spTree>
    <p:extLst>
      <p:ext uri="{BB962C8B-B14F-4D97-AF65-F5344CB8AC3E}">
        <p14:creationId xmlns:p14="http://schemas.microsoft.com/office/powerpoint/2010/main" val="3311363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Ordered List</a:t>
            </a:r>
            <a:endParaRPr lang="en-SG" dirty="0"/>
          </a:p>
        </p:txBody>
      </p:sp>
      <p:sp>
        <p:nvSpPr>
          <p:cNvPr id="3" name="Content Placeholder 2"/>
          <p:cNvSpPr>
            <a:spLocks noGrp="1"/>
          </p:cNvSpPr>
          <p:nvPr>
            <p:ph idx="1"/>
          </p:nvPr>
        </p:nvSpPr>
        <p:spPr/>
        <p:txBody>
          <a:bodyPr>
            <a:normAutofit/>
          </a:bodyPr>
          <a:lstStyle/>
          <a:p>
            <a:r>
              <a:rPr lang="en-GB" sz="2800" dirty="0"/>
              <a:t>reversed</a:t>
            </a:r>
          </a:p>
          <a:p>
            <a:pPr lvl="1"/>
            <a:r>
              <a:rPr lang="en-GB" sz="2000" dirty="0"/>
              <a:t>Value can be reversed or just the attribute without value</a:t>
            </a:r>
          </a:p>
          <a:p>
            <a:pPr lvl="1"/>
            <a:r>
              <a:rPr lang="it-IT" sz="2000" dirty="0"/>
              <a:t>&lt;ol type="1" start="6" reversed&gt;</a:t>
            </a:r>
          </a:p>
          <a:p>
            <a:pPr lvl="1"/>
            <a:r>
              <a:rPr lang="it-IT" sz="2000" dirty="0"/>
              <a:t>&lt;li&gt;Lee Ah Keong&lt;/li&gt;</a:t>
            </a:r>
          </a:p>
          <a:p>
            <a:pPr lvl="1"/>
            <a:r>
              <a:rPr lang="it-IT" sz="2000" dirty="0"/>
              <a:t>&lt;li&gt;Pan Li Meng&lt;/li&gt;</a:t>
            </a:r>
          </a:p>
          <a:p>
            <a:pPr lvl="1"/>
            <a:r>
              <a:rPr lang="it-IT" sz="2000" dirty="0"/>
              <a:t>&lt;li&gt;Wong Mei Mei&lt;/li&gt;</a:t>
            </a:r>
          </a:p>
          <a:p>
            <a:pPr lvl="1"/>
            <a:r>
              <a:rPr lang="it-IT" sz="2000" dirty="0"/>
              <a:t>&lt;/ol&gt;</a:t>
            </a:r>
            <a:endParaRPr lang="en-GB" sz="2000" dirty="0"/>
          </a:p>
          <a:p>
            <a:pPr lvl="1"/>
            <a:endParaRPr lang="en-GB" sz="2000" dirty="0"/>
          </a:p>
          <a:p>
            <a:pPr lvl="1"/>
            <a:endParaRPr lang="en-GB" sz="2000" dirty="0"/>
          </a:p>
          <a:p>
            <a:endParaRPr lang="en-SG" sz="2800" dirty="0"/>
          </a:p>
        </p:txBody>
      </p:sp>
      <p:sp>
        <p:nvSpPr>
          <p:cNvPr id="6" name="TextBox 5"/>
          <p:cNvSpPr txBox="1"/>
          <p:nvPr/>
        </p:nvSpPr>
        <p:spPr>
          <a:xfrm>
            <a:off x="5292080" y="5723970"/>
            <a:ext cx="1082340" cy="369328"/>
          </a:xfrm>
          <a:prstGeom prst="rect">
            <a:avLst/>
          </a:prstGeom>
          <a:noFill/>
        </p:spPr>
        <p:txBody>
          <a:bodyPr wrap="none" lIns="91436" tIns="45718" rIns="91436" bIns="45718" rtlCol="0">
            <a:spAutoFit/>
          </a:bodyPr>
          <a:lstStyle/>
          <a:p>
            <a:pPr fontAlgn="base">
              <a:spcBef>
                <a:spcPct val="0"/>
              </a:spcBef>
              <a:spcAft>
                <a:spcPct val="0"/>
              </a:spcAft>
            </a:pPr>
            <a:r>
              <a:rPr lang="en-GB" dirty="0">
                <a:solidFill>
                  <a:prstClr val="black"/>
                </a:solidFill>
                <a:latin typeface="Arial" pitchFamily="34" charset="0"/>
                <a:hlinkClick r:id="rId5" action="ppaction://hlinkfile"/>
              </a:rPr>
              <a:t>Example</a:t>
            </a:r>
            <a:endParaRPr lang="en-SG" dirty="0">
              <a:solidFill>
                <a:prstClr val="black"/>
              </a:solidFill>
              <a:latin typeface="Arial" pitchFamily="34" charset="0"/>
            </a:endParaRPr>
          </a:p>
        </p:txBody>
      </p:sp>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499" t="50000" r="80522" b="30411"/>
          <a:stretch/>
        </p:blipFill>
        <p:spPr bwMode="auto">
          <a:xfrm>
            <a:off x="5292080" y="3545779"/>
            <a:ext cx="2232248" cy="2115469"/>
          </a:xfrm>
          <a:prstGeom prst="rect">
            <a:avLst/>
          </a:prstGeom>
          <a:noFill/>
          <a:ln w="9525">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pic>
        <p:nvPicPr>
          <p:cNvPr id="4" name="Recorded Sound">
            <a:hlinkClick r:id="" action="ppaction://media"/>
            <a:extLst>
              <a:ext uri="{FF2B5EF4-FFF2-40B4-BE49-F238E27FC236}">
                <a16:creationId xmlns:a16="http://schemas.microsoft.com/office/drawing/2014/main" id="{CDACAFDA-A9BC-4DF5-932A-BC6CF1FDBEE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991644744"/>
      </p:ext>
    </p:extLst>
  </p:cSld>
  <p:clrMapOvr>
    <a:masterClrMapping/>
  </p:clrMapOvr>
  <mc:AlternateContent xmlns:mc="http://schemas.openxmlformats.org/markup-compatibility/2006">
    <mc:Choice xmlns:p14="http://schemas.microsoft.com/office/powerpoint/2010/main" Requires="p14">
      <p:transition spd="slow" p14:dur="2000" advTm="7974"/>
    </mc:Choice>
    <mc:Fallback>
      <p:transition spd="slow" advTm="7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Description List</a:t>
            </a:r>
            <a:endParaRPr lang="en-SG" dirty="0"/>
          </a:p>
        </p:txBody>
      </p:sp>
      <p:sp>
        <p:nvSpPr>
          <p:cNvPr id="3" name="Content Placeholder 2"/>
          <p:cNvSpPr>
            <a:spLocks noGrp="1"/>
          </p:cNvSpPr>
          <p:nvPr>
            <p:ph idx="1"/>
          </p:nvPr>
        </p:nvSpPr>
        <p:spPr>
          <a:xfrm>
            <a:off x="611560" y="1915211"/>
            <a:ext cx="7290055" cy="4023360"/>
          </a:xfrm>
        </p:spPr>
        <p:txBody>
          <a:bodyPr>
            <a:normAutofit/>
          </a:bodyPr>
          <a:lstStyle/>
          <a:p>
            <a:r>
              <a:rPr lang="en-GB" sz="2800" dirty="0"/>
              <a:t>to define terms </a:t>
            </a:r>
          </a:p>
          <a:p>
            <a:r>
              <a:rPr lang="en-GB" sz="2800" dirty="0"/>
              <a:t>to list questions and answers</a:t>
            </a:r>
          </a:p>
          <a:p>
            <a:r>
              <a:rPr lang="en-GB" sz="2800" dirty="0"/>
              <a:t>to group a list of name and value pair </a:t>
            </a:r>
          </a:p>
          <a:p>
            <a:pPr lvl="1"/>
            <a:endParaRPr lang="en-GB" sz="2000" dirty="0"/>
          </a:p>
          <a:p>
            <a:pPr lvl="1"/>
            <a:endParaRPr lang="en-GB" sz="2000" dirty="0"/>
          </a:p>
          <a:p>
            <a:pPr lvl="1"/>
            <a:endParaRPr lang="en-GB" sz="2000" dirty="0"/>
          </a:p>
          <a:p>
            <a:pPr lvl="1"/>
            <a:endParaRPr lang="en-GB" sz="2000" dirty="0"/>
          </a:p>
          <a:p>
            <a:endParaRPr lang="en-SG" sz="2800" dirty="0"/>
          </a:p>
        </p:txBody>
      </p:sp>
      <p:sp>
        <p:nvSpPr>
          <p:cNvPr id="4" name="TextBox 3"/>
          <p:cNvSpPr txBox="1"/>
          <p:nvPr/>
        </p:nvSpPr>
        <p:spPr>
          <a:xfrm>
            <a:off x="6244862" y="6337092"/>
            <a:ext cx="1172108" cy="369328"/>
          </a:xfrm>
          <a:prstGeom prst="rect">
            <a:avLst/>
          </a:prstGeom>
          <a:noFill/>
        </p:spPr>
        <p:txBody>
          <a:bodyPr wrap="none" lIns="91436" tIns="45718" rIns="91436" bIns="45718" rtlCol="0">
            <a:spAutoFit/>
          </a:bodyPr>
          <a:lstStyle/>
          <a:p>
            <a:pPr fontAlgn="base">
              <a:spcBef>
                <a:spcPct val="0"/>
              </a:spcBef>
              <a:spcAft>
                <a:spcPct val="0"/>
              </a:spcAft>
            </a:pPr>
            <a:r>
              <a:rPr lang="en-GB" dirty="0">
                <a:solidFill>
                  <a:prstClr val="black"/>
                </a:solidFill>
                <a:latin typeface="Arial" pitchFamily="34" charset="0"/>
                <a:hlinkClick r:id="rId5" action="ppaction://hlinkfile"/>
              </a:rPr>
              <a:t>examples</a:t>
            </a:r>
            <a:endParaRPr lang="en-SG" dirty="0">
              <a:solidFill>
                <a:prstClr val="black"/>
              </a:solidFill>
              <a:latin typeface="Arial" pitchFamily="34" charset="0"/>
            </a:endParaRPr>
          </a:p>
        </p:txBody>
      </p:sp>
      <p:sp>
        <p:nvSpPr>
          <p:cNvPr id="5" name="TextBox 4"/>
          <p:cNvSpPr txBox="1"/>
          <p:nvPr/>
        </p:nvSpPr>
        <p:spPr>
          <a:xfrm>
            <a:off x="999679" y="4003952"/>
            <a:ext cx="2460922" cy="2246765"/>
          </a:xfrm>
          <a:prstGeom prst="rect">
            <a:avLst/>
          </a:prstGeom>
          <a:solidFill>
            <a:schemeClr val="accent6">
              <a:lumMod val="20000"/>
              <a:lumOff val="80000"/>
            </a:schemeClr>
          </a:solidFill>
        </p:spPr>
        <p:txBody>
          <a:bodyPr wrap="none" lIns="91436" tIns="45718" rIns="91436" bIns="45718" rtlCol="0">
            <a:spAutoFit/>
          </a:bodyPr>
          <a:lstStyle>
            <a:defPPr>
              <a:defRPr lang="en-US"/>
            </a:defPPr>
            <a:lvl1pPr>
              <a:defRPr sz="1200" b="1">
                <a:solidFill>
                  <a:schemeClr val="bg1"/>
                </a:solidFill>
                <a:latin typeface="Arial" panose="020B0604020202020204" pitchFamily="34" charset="0"/>
                <a:cs typeface="Arial" panose="020B0604020202020204" pitchFamily="34" charset="0"/>
              </a:defRPr>
            </a:lvl1pPr>
          </a:lstStyle>
          <a:p>
            <a:pPr fontAlgn="base">
              <a:spcBef>
                <a:spcPct val="0"/>
              </a:spcBef>
              <a:spcAft>
                <a:spcPct val="0"/>
              </a:spcAft>
            </a:pPr>
            <a:r>
              <a:rPr lang="it-IT" sz="1400" b="0" dirty="0">
                <a:solidFill>
                  <a:schemeClr val="tx1"/>
                </a:solidFill>
              </a:rPr>
              <a:t>&lt;h2&gt;Metadata&lt;/h2&gt;</a:t>
            </a:r>
          </a:p>
          <a:p>
            <a:pPr fontAlgn="base">
              <a:spcBef>
                <a:spcPct val="0"/>
              </a:spcBef>
              <a:spcAft>
                <a:spcPct val="0"/>
              </a:spcAft>
            </a:pPr>
            <a:r>
              <a:rPr lang="it-IT" sz="1400" b="0" dirty="0">
                <a:solidFill>
                  <a:schemeClr val="tx1"/>
                </a:solidFill>
              </a:rPr>
              <a:t>&lt;dl&gt;</a:t>
            </a:r>
          </a:p>
          <a:p>
            <a:pPr fontAlgn="base">
              <a:spcBef>
                <a:spcPct val="0"/>
              </a:spcBef>
              <a:spcAft>
                <a:spcPct val="0"/>
              </a:spcAft>
            </a:pPr>
            <a:r>
              <a:rPr lang="it-IT" sz="1400" b="0" dirty="0">
                <a:solidFill>
                  <a:schemeClr val="tx1"/>
                </a:solidFill>
              </a:rPr>
              <a:t>  &lt;dt&gt;Authors:&lt;/dt&gt;</a:t>
            </a:r>
          </a:p>
          <a:p>
            <a:pPr fontAlgn="base">
              <a:spcBef>
                <a:spcPct val="0"/>
              </a:spcBef>
              <a:spcAft>
                <a:spcPct val="0"/>
              </a:spcAft>
            </a:pPr>
            <a:r>
              <a:rPr lang="it-IT" sz="1400" b="0" dirty="0">
                <a:solidFill>
                  <a:schemeClr val="tx1"/>
                </a:solidFill>
              </a:rPr>
              <a:t>  &lt;dd&gt;Remy Sharp&lt;/dd&gt;</a:t>
            </a:r>
          </a:p>
          <a:p>
            <a:pPr fontAlgn="base">
              <a:spcBef>
                <a:spcPct val="0"/>
              </a:spcBef>
              <a:spcAft>
                <a:spcPct val="0"/>
              </a:spcAft>
            </a:pPr>
            <a:r>
              <a:rPr lang="it-IT" sz="1400" b="0" dirty="0">
                <a:solidFill>
                  <a:schemeClr val="tx1"/>
                </a:solidFill>
              </a:rPr>
              <a:t>  &lt;dd&gt;Rich Clark&lt;/dd&gt;</a:t>
            </a:r>
          </a:p>
          <a:p>
            <a:pPr fontAlgn="base">
              <a:spcBef>
                <a:spcPct val="0"/>
              </a:spcBef>
              <a:spcAft>
                <a:spcPct val="0"/>
              </a:spcAft>
            </a:pPr>
            <a:r>
              <a:rPr lang="it-IT" sz="1400" b="0" dirty="0">
                <a:solidFill>
                  <a:schemeClr val="tx1"/>
                </a:solidFill>
              </a:rPr>
              <a:t>  &lt;dt&gt;Editor:&lt;/dt&gt;</a:t>
            </a:r>
          </a:p>
          <a:p>
            <a:pPr fontAlgn="base">
              <a:spcBef>
                <a:spcPct val="0"/>
              </a:spcBef>
              <a:spcAft>
                <a:spcPct val="0"/>
              </a:spcAft>
            </a:pPr>
            <a:r>
              <a:rPr lang="it-IT" sz="1400" b="0" dirty="0">
                <a:solidFill>
                  <a:schemeClr val="tx1"/>
                </a:solidFill>
              </a:rPr>
              <a:t>  &lt;dd&gt;Brandan Lennox&lt;/dd&gt;</a:t>
            </a:r>
          </a:p>
          <a:p>
            <a:pPr fontAlgn="base">
              <a:spcBef>
                <a:spcPct val="0"/>
              </a:spcBef>
              <a:spcAft>
                <a:spcPct val="0"/>
              </a:spcAft>
            </a:pPr>
            <a:r>
              <a:rPr lang="it-IT" sz="1400" b="0" dirty="0">
                <a:solidFill>
                  <a:schemeClr val="tx1"/>
                </a:solidFill>
              </a:rPr>
              <a:t>  &lt;dt&gt;Category:&lt;/dt&gt;</a:t>
            </a:r>
          </a:p>
          <a:p>
            <a:pPr fontAlgn="base">
              <a:spcBef>
                <a:spcPct val="0"/>
              </a:spcBef>
              <a:spcAft>
                <a:spcPct val="0"/>
              </a:spcAft>
            </a:pPr>
            <a:r>
              <a:rPr lang="it-IT" sz="1400" b="0" dirty="0">
                <a:solidFill>
                  <a:schemeClr val="tx1"/>
                </a:solidFill>
              </a:rPr>
              <a:t>  &lt;dd&gt;Comment&lt;/dd&gt;</a:t>
            </a:r>
          </a:p>
          <a:p>
            <a:pPr fontAlgn="base">
              <a:spcBef>
                <a:spcPct val="0"/>
              </a:spcBef>
              <a:spcAft>
                <a:spcPct val="0"/>
              </a:spcAft>
            </a:pPr>
            <a:r>
              <a:rPr lang="it-IT" sz="1400" b="0" dirty="0">
                <a:solidFill>
                  <a:schemeClr val="tx1"/>
                </a:solidFill>
              </a:rPr>
              <a:t>&lt;/dl&gt;</a:t>
            </a:r>
          </a:p>
        </p:txBody>
      </p:sp>
      <p:sp>
        <p:nvSpPr>
          <p:cNvPr id="6" name="TextBox 5"/>
          <p:cNvSpPr txBox="1"/>
          <p:nvPr/>
        </p:nvSpPr>
        <p:spPr>
          <a:xfrm>
            <a:off x="3654756" y="3968443"/>
            <a:ext cx="4877683" cy="2246765"/>
          </a:xfrm>
          <a:prstGeom prst="rect">
            <a:avLst/>
          </a:prstGeom>
          <a:solidFill>
            <a:schemeClr val="accent6">
              <a:lumMod val="20000"/>
              <a:lumOff val="80000"/>
            </a:schemeClr>
          </a:solidFill>
        </p:spPr>
        <p:txBody>
          <a:bodyPr wrap="square" lIns="91436" tIns="45718" rIns="91436" bIns="45718" rtlCol="0">
            <a:spAutoFit/>
          </a:bodyPr>
          <a:lstStyle/>
          <a:p>
            <a:pPr fontAlgn="base">
              <a:spcBef>
                <a:spcPct val="0"/>
              </a:spcBef>
              <a:spcAft>
                <a:spcPct val="0"/>
              </a:spcAft>
            </a:pPr>
            <a:r>
              <a:rPr lang="en-SG" sz="1400" dirty="0">
                <a:latin typeface="Arial" panose="020B0604020202020204" pitchFamily="34" charset="0"/>
                <a:cs typeface="Arial" panose="020B0604020202020204" pitchFamily="34" charset="0"/>
              </a:rPr>
              <a:t>&lt;h2&gt;Glossary&lt;/h2&gt;</a:t>
            </a:r>
          </a:p>
          <a:p>
            <a:pPr fontAlgn="base">
              <a:spcBef>
                <a:spcPct val="0"/>
              </a:spcBef>
              <a:spcAft>
                <a:spcPct val="0"/>
              </a:spcAft>
            </a:pPr>
            <a:r>
              <a:rPr lang="en-SG" sz="1400" dirty="0">
                <a:latin typeface="Arial" panose="020B0604020202020204" pitchFamily="34" charset="0"/>
                <a:cs typeface="Arial" panose="020B0604020202020204" pitchFamily="34" charset="0"/>
              </a:rPr>
              <a:t>    &lt;dl&gt;</a:t>
            </a:r>
          </a:p>
          <a:p>
            <a:pPr fontAlgn="base">
              <a:spcBef>
                <a:spcPct val="0"/>
              </a:spcBef>
              <a:spcAft>
                <a:spcPct val="0"/>
              </a:spcAft>
            </a:pPr>
            <a:r>
              <a:rPr lang="en-SG" sz="1400" dirty="0">
                <a:latin typeface="Arial" panose="020B0604020202020204" pitchFamily="34" charset="0"/>
                <a:cs typeface="Arial" panose="020B0604020202020204" pitchFamily="34" charset="0"/>
              </a:rPr>
              <a:t>      &lt;</a:t>
            </a:r>
            <a:r>
              <a:rPr lang="en-SG" sz="1400" dirty="0" err="1">
                <a:latin typeface="Arial" panose="020B0604020202020204" pitchFamily="34" charset="0"/>
                <a:cs typeface="Arial" panose="020B0604020202020204" pitchFamily="34" charset="0"/>
              </a:rPr>
              <a:t>dt</a:t>
            </a:r>
            <a:r>
              <a:rPr lang="en-SG" sz="1400" dirty="0">
                <a:latin typeface="Arial" panose="020B0604020202020204" pitchFamily="34" charset="0"/>
                <a:cs typeface="Arial" panose="020B0604020202020204" pitchFamily="34" charset="0"/>
              </a:rPr>
              <a:t>&gt;&lt;</a:t>
            </a:r>
            <a:r>
              <a:rPr lang="en-SG" sz="1400" dirty="0" err="1">
                <a:latin typeface="Arial" panose="020B0604020202020204" pitchFamily="34" charset="0"/>
                <a:cs typeface="Arial" panose="020B0604020202020204" pitchFamily="34" charset="0"/>
              </a:rPr>
              <a:t>dfn</a:t>
            </a:r>
            <a:r>
              <a:rPr lang="en-SG" sz="1400" dirty="0">
                <a:latin typeface="Arial" panose="020B0604020202020204" pitchFamily="34" charset="0"/>
                <a:cs typeface="Arial" panose="020B0604020202020204" pitchFamily="34" charset="0"/>
              </a:rPr>
              <a:t>&gt;RSS&lt;/</a:t>
            </a:r>
            <a:r>
              <a:rPr lang="en-SG" sz="1400" dirty="0" err="1">
                <a:latin typeface="Arial" panose="020B0604020202020204" pitchFamily="34" charset="0"/>
                <a:cs typeface="Arial" panose="020B0604020202020204" pitchFamily="34" charset="0"/>
              </a:rPr>
              <a:t>dfn</a:t>
            </a:r>
            <a:r>
              <a:rPr lang="en-SG" sz="1400" dirty="0">
                <a:latin typeface="Arial" panose="020B0604020202020204" pitchFamily="34" charset="0"/>
                <a:cs typeface="Arial" panose="020B0604020202020204" pitchFamily="34" charset="0"/>
              </a:rPr>
              <a:t>&gt;&lt;/</a:t>
            </a:r>
            <a:r>
              <a:rPr lang="en-SG" sz="1400" dirty="0" err="1">
                <a:latin typeface="Arial" panose="020B0604020202020204" pitchFamily="34" charset="0"/>
                <a:cs typeface="Arial" panose="020B0604020202020204" pitchFamily="34" charset="0"/>
              </a:rPr>
              <a:t>dt</a:t>
            </a:r>
            <a:r>
              <a:rPr lang="en-SG" sz="1400" dirty="0">
                <a:latin typeface="Arial" panose="020B0604020202020204" pitchFamily="34" charset="0"/>
                <a:cs typeface="Arial" panose="020B0604020202020204" pitchFamily="34" charset="0"/>
              </a:rPr>
              <a:t>&gt;</a:t>
            </a:r>
          </a:p>
          <a:p>
            <a:pPr fontAlgn="base">
              <a:spcBef>
                <a:spcPct val="0"/>
              </a:spcBef>
              <a:spcAft>
                <a:spcPct val="0"/>
              </a:spcAft>
            </a:pPr>
            <a:r>
              <a:rPr lang="en-SG" sz="1400" dirty="0">
                <a:latin typeface="Arial" panose="020B0604020202020204" pitchFamily="34" charset="0"/>
                <a:cs typeface="Arial" panose="020B0604020202020204" pitchFamily="34" charset="0"/>
              </a:rPr>
              <a:t>      &lt;</a:t>
            </a:r>
            <a:r>
              <a:rPr lang="en-SG" sz="1400" dirty="0" err="1">
                <a:latin typeface="Arial" panose="020B0604020202020204" pitchFamily="34" charset="0"/>
                <a:cs typeface="Arial" panose="020B0604020202020204" pitchFamily="34" charset="0"/>
              </a:rPr>
              <a:t>dd</a:t>
            </a:r>
            <a:r>
              <a:rPr lang="en-SG" sz="1400" dirty="0">
                <a:latin typeface="Arial" panose="020B0604020202020204" pitchFamily="34" charset="0"/>
                <a:cs typeface="Arial" panose="020B0604020202020204" pitchFamily="34" charset="0"/>
              </a:rPr>
              <a:t>&gt;An XML format for aggregating information from websites whose </a:t>
            </a:r>
          </a:p>
          <a:p>
            <a:pPr fontAlgn="base">
              <a:spcBef>
                <a:spcPct val="0"/>
              </a:spcBef>
              <a:spcAft>
                <a:spcPct val="0"/>
              </a:spcAft>
            </a:pPr>
            <a:r>
              <a:rPr lang="en-SG" sz="1400" dirty="0">
                <a:latin typeface="Arial" panose="020B0604020202020204" pitchFamily="34" charset="0"/>
                <a:cs typeface="Arial" panose="020B0604020202020204" pitchFamily="34" charset="0"/>
              </a:rPr>
              <a:t>        content is frequently updated.&lt;/</a:t>
            </a:r>
            <a:r>
              <a:rPr lang="en-SG" sz="1400" dirty="0" err="1">
                <a:latin typeface="Arial" panose="020B0604020202020204" pitchFamily="34" charset="0"/>
                <a:cs typeface="Arial" panose="020B0604020202020204" pitchFamily="34" charset="0"/>
              </a:rPr>
              <a:t>dd</a:t>
            </a:r>
            <a:r>
              <a:rPr lang="en-SG" sz="1400" dirty="0">
                <a:latin typeface="Arial" panose="020B0604020202020204" pitchFamily="34" charset="0"/>
                <a:cs typeface="Arial" panose="020B0604020202020204" pitchFamily="34" charset="0"/>
              </a:rPr>
              <a:t>&gt;</a:t>
            </a:r>
          </a:p>
          <a:p>
            <a:pPr fontAlgn="base">
              <a:spcBef>
                <a:spcPct val="0"/>
              </a:spcBef>
              <a:spcAft>
                <a:spcPct val="0"/>
              </a:spcAft>
            </a:pPr>
            <a:r>
              <a:rPr lang="en-SG" sz="1400" dirty="0">
                <a:latin typeface="Arial" panose="020B0604020202020204" pitchFamily="34" charset="0"/>
                <a:cs typeface="Arial" panose="020B0604020202020204" pitchFamily="34" charset="0"/>
              </a:rPr>
              <a:t>      &lt;</a:t>
            </a:r>
            <a:r>
              <a:rPr lang="en-SG" sz="1400" dirty="0" err="1">
                <a:latin typeface="Arial" panose="020B0604020202020204" pitchFamily="34" charset="0"/>
                <a:cs typeface="Arial" panose="020B0604020202020204" pitchFamily="34" charset="0"/>
              </a:rPr>
              <a:t>dt</a:t>
            </a:r>
            <a:r>
              <a:rPr lang="en-SG" sz="1400" dirty="0">
                <a:latin typeface="Arial" panose="020B0604020202020204" pitchFamily="34" charset="0"/>
                <a:cs typeface="Arial" panose="020B0604020202020204" pitchFamily="34" charset="0"/>
              </a:rPr>
              <a:t>&gt;&lt;</a:t>
            </a:r>
            <a:r>
              <a:rPr lang="en-SG" sz="1400" dirty="0" err="1">
                <a:latin typeface="Arial" panose="020B0604020202020204" pitchFamily="34" charset="0"/>
                <a:cs typeface="Arial" panose="020B0604020202020204" pitchFamily="34" charset="0"/>
              </a:rPr>
              <a:t>dfn</a:t>
            </a:r>
            <a:r>
              <a:rPr lang="en-SG" sz="1400" dirty="0">
                <a:latin typeface="Arial" panose="020B0604020202020204" pitchFamily="34" charset="0"/>
                <a:cs typeface="Arial" panose="020B0604020202020204" pitchFamily="34" charset="0"/>
              </a:rPr>
              <a:t>&gt;Weblog&lt;/</a:t>
            </a:r>
            <a:r>
              <a:rPr lang="en-SG" sz="1400" dirty="0" err="1">
                <a:latin typeface="Arial" panose="020B0604020202020204" pitchFamily="34" charset="0"/>
                <a:cs typeface="Arial" panose="020B0604020202020204" pitchFamily="34" charset="0"/>
              </a:rPr>
              <a:t>dfn</a:t>
            </a:r>
            <a:r>
              <a:rPr lang="en-SG" sz="1400" dirty="0">
                <a:latin typeface="Arial" panose="020B0604020202020204" pitchFamily="34" charset="0"/>
                <a:cs typeface="Arial" panose="020B0604020202020204" pitchFamily="34" charset="0"/>
              </a:rPr>
              <a:t>&gt;&lt;/</a:t>
            </a:r>
            <a:r>
              <a:rPr lang="en-SG" sz="1400" dirty="0" err="1">
                <a:latin typeface="Arial" panose="020B0604020202020204" pitchFamily="34" charset="0"/>
                <a:cs typeface="Arial" panose="020B0604020202020204" pitchFamily="34" charset="0"/>
              </a:rPr>
              <a:t>dt</a:t>
            </a:r>
            <a:r>
              <a:rPr lang="en-SG" sz="1400" dirty="0">
                <a:latin typeface="Arial" panose="020B0604020202020204" pitchFamily="34" charset="0"/>
                <a:cs typeface="Arial" panose="020B0604020202020204" pitchFamily="34" charset="0"/>
              </a:rPr>
              <a:t>&gt;</a:t>
            </a:r>
          </a:p>
          <a:p>
            <a:pPr fontAlgn="base">
              <a:spcBef>
                <a:spcPct val="0"/>
              </a:spcBef>
              <a:spcAft>
                <a:spcPct val="0"/>
              </a:spcAft>
            </a:pPr>
            <a:r>
              <a:rPr lang="en-SG" sz="1400" dirty="0">
                <a:latin typeface="Arial" panose="020B0604020202020204" pitchFamily="34" charset="0"/>
                <a:cs typeface="Arial" panose="020B0604020202020204" pitchFamily="34" charset="0"/>
              </a:rPr>
              <a:t>      &lt;</a:t>
            </a:r>
            <a:r>
              <a:rPr lang="en-SG" sz="1400" dirty="0" err="1">
                <a:latin typeface="Arial" panose="020B0604020202020204" pitchFamily="34" charset="0"/>
                <a:cs typeface="Arial" panose="020B0604020202020204" pitchFamily="34" charset="0"/>
              </a:rPr>
              <a:t>dd</a:t>
            </a:r>
            <a:r>
              <a:rPr lang="en-SG" sz="1400" dirty="0">
                <a:latin typeface="Arial" panose="020B0604020202020204" pitchFamily="34" charset="0"/>
                <a:cs typeface="Arial" panose="020B0604020202020204" pitchFamily="34" charset="0"/>
              </a:rPr>
              <a:t>&gt;Contraction of the term "web log", a weblog is a </a:t>
            </a:r>
          </a:p>
          <a:p>
            <a:pPr fontAlgn="base">
              <a:spcBef>
                <a:spcPct val="0"/>
              </a:spcBef>
              <a:spcAft>
                <a:spcPct val="0"/>
              </a:spcAft>
            </a:pPr>
            <a:r>
              <a:rPr lang="en-SG" sz="1400" dirty="0">
                <a:latin typeface="Arial" panose="020B0604020202020204" pitchFamily="34" charset="0"/>
                <a:cs typeface="Arial" panose="020B0604020202020204" pitchFamily="34" charset="0"/>
              </a:rPr>
              <a:t>        website that is periodically updated, like a journal&lt;/</a:t>
            </a:r>
            <a:r>
              <a:rPr lang="en-SG" sz="1400" dirty="0" err="1">
                <a:latin typeface="Arial" panose="020B0604020202020204" pitchFamily="34" charset="0"/>
                <a:cs typeface="Arial" panose="020B0604020202020204" pitchFamily="34" charset="0"/>
              </a:rPr>
              <a:t>dd</a:t>
            </a:r>
            <a:r>
              <a:rPr lang="en-SG" sz="1400" dirty="0">
                <a:latin typeface="Arial" panose="020B0604020202020204" pitchFamily="34" charset="0"/>
                <a:cs typeface="Arial" panose="020B0604020202020204" pitchFamily="34" charset="0"/>
              </a:rPr>
              <a:t>&gt;</a:t>
            </a:r>
          </a:p>
          <a:p>
            <a:pPr fontAlgn="base">
              <a:spcBef>
                <a:spcPct val="0"/>
              </a:spcBef>
              <a:spcAft>
                <a:spcPct val="0"/>
              </a:spcAft>
            </a:pPr>
            <a:r>
              <a:rPr lang="en-SG" sz="1400" dirty="0">
                <a:latin typeface="Arial" panose="020B0604020202020204" pitchFamily="34" charset="0"/>
                <a:cs typeface="Arial" panose="020B0604020202020204" pitchFamily="34" charset="0"/>
              </a:rPr>
              <a:t>    &lt;/dl&gt;</a:t>
            </a:r>
          </a:p>
        </p:txBody>
      </p:sp>
      <p:pic>
        <p:nvPicPr>
          <p:cNvPr id="2050"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049" t="40651" r="75357" b="16180"/>
          <a:stretch/>
        </p:blipFill>
        <p:spPr bwMode="auto">
          <a:xfrm>
            <a:off x="6732240" y="1077947"/>
            <a:ext cx="2028775" cy="2716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Recorded Sound">
            <a:hlinkClick r:id="" action="ppaction://media"/>
            <a:extLst>
              <a:ext uri="{FF2B5EF4-FFF2-40B4-BE49-F238E27FC236}">
                <a16:creationId xmlns:a16="http://schemas.microsoft.com/office/drawing/2014/main" id="{091E5125-647E-4F86-AC7A-CC05623D76F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077633360"/>
      </p:ext>
    </p:extLst>
  </p:cSld>
  <p:clrMapOvr>
    <a:masterClrMapping/>
  </p:clrMapOvr>
  <mc:AlternateContent xmlns:mc="http://schemas.openxmlformats.org/markup-compatibility/2006">
    <mc:Choice xmlns:p14="http://schemas.microsoft.com/office/powerpoint/2010/main" Requires="p14">
      <p:transition spd="slow" p14:dur="2000" advTm="8253"/>
    </mc:Choice>
    <mc:Fallback>
      <p:transition spd="slow" advTm="8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r>
              <a:rPr lang="en-GB"/>
              <a:t>Nested List Example</a:t>
            </a:r>
          </a:p>
        </p:txBody>
      </p:sp>
      <p:pic>
        <p:nvPicPr>
          <p:cNvPr id="385031" name="Picture 7"/>
          <p:cNvPicPr>
            <a:picLocks noGrp="1" noChangeAspect="1" noChangeArrowheads="1"/>
          </p:cNvPicPr>
          <p:nvPr>
            <p:ph idx="1"/>
          </p:nvPr>
        </p:nvPicPr>
        <p:blipFill rotWithShape="1">
          <a:blip r:embed="rId5" cstate="print"/>
          <a:stretch/>
        </p:blipFill>
        <p:spPr>
          <a:xfrm>
            <a:off x="1331640" y="2084959"/>
            <a:ext cx="2924583" cy="3428572"/>
          </a:xfrm>
        </p:spPr>
      </p:pic>
      <p:sp>
        <p:nvSpPr>
          <p:cNvPr id="385033" name="Text Box 9"/>
          <p:cNvSpPr txBox="1">
            <a:spLocks noChangeArrowheads="1"/>
          </p:cNvSpPr>
          <p:nvPr/>
        </p:nvSpPr>
        <p:spPr bwMode="auto">
          <a:xfrm>
            <a:off x="4617247" y="1165226"/>
            <a:ext cx="1212056" cy="338555"/>
          </a:xfrm>
          <a:prstGeom prst="rect">
            <a:avLst/>
          </a:prstGeom>
          <a:noFill/>
          <a:ln w="9525" algn="ctr">
            <a:noFill/>
            <a:miter lim="800000"/>
            <a:headEnd/>
            <a:tailEnd/>
          </a:ln>
          <a:effectLst/>
        </p:spPr>
        <p:txBody>
          <a:bodyPr lIns="91436" tIns="45718" rIns="91436" bIns="45718">
            <a:spAutoFit/>
          </a:bodyPr>
          <a:lstStyle/>
          <a:p>
            <a:pPr fontAlgn="base">
              <a:spcBef>
                <a:spcPct val="0"/>
              </a:spcBef>
              <a:spcAft>
                <a:spcPct val="0"/>
              </a:spcAft>
            </a:pPr>
            <a:endParaRPr lang="en-US" sz="1600">
              <a:solidFill>
                <a:prstClr val="black"/>
              </a:solidFill>
              <a:latin typeface="Arial" pitchFamily="34" charset="0"/>
            </a:endParaRPr>
          </a:p>
        </p:txBody>
      </p:sp>
      <p:sp>
        <p:nvSpPr>
          <p:cNvPr id="385034" name="Text Box 10"/>
          <p:cNvSpPr txBox="1">
            <a:spLocks noChangeArrowheads="1"/>
          </p:cNvSpPr>
          <p:nvPr/>
        </p:nvSpPr>
        <p:spPr bwMode="auto">
          <a:xfrm>
            <a:off x="4743451" y="784226"/>
            <a:ext cx="184722" cy="338550"/>
          </a:xfrm>
          <a:prstGeom prst="rect">
            <a:avLst/>
          </a:prstGeom>
          <a:noFill/>
          <a:ln w="9525" algn="ctr">
            <a:noFill/>
            <a:miter lim="800000"/>
            <a:headEnd/>
            <a:tailEnd/>
          </a:ln>
          <a:effectLst/>
        </p:spPr>
        <p:txBody>
          <a:bodyPr wrap="none" lIns="91436" tIns="45718" rIns="91436" bIns="45718">
            <a:spAutoFit/>
          </a:bodyPr>
          <a:lstStyle/>
          <a:p>
            <a:pPr fontAlgn="base">
              <a:spcBef>
                <a:spcPct val="0"/>
              </a:spcBef>
              <a:spcAft>
                <a:spcPct val="0"/>
              </a:spcAft>
            </a:pPr>
            <a:endParaRPr lang="en-US" sz="1600">
              <a:solidFill>
                <a:prstClr val="black"/>
              </a:solidFill>
              <a:latin typeface="Arial" pitchFamily="34" charset="0"/>
            </a:endParaRPr>
          </a:p>
        </p:txBody>
      </p:sp>
      <p:sp>
        <p:nvSpPr>
          <p:cNvPr id="385035" name="Rectangle 11"/>
          <p:cNvSpPr>
            <a:spLocks noChangeArrowheads="1"/>
          </p:cNvSpPr>
          <p:nvPr/>
        </p:nvSpPr>
        <p:spPr bwMode="auto">
          <a:xfrm>
            <a:off x="5436096" y="1519421"/>
            <a:ext cx="3050199" cy="4524311"/>
          </a:xfrm>
          <a:prstGeom prst="rect">
            <a:avLst/>
          </a:prstGeom>
          <a:solidFill>
            <a:srgbClr val="CCFFCC"/>
          </a:solidFill>
          <a:ln w="9525" algn="ctr">
            <a:noFill/>
            <a:miter lim="800000"/>
            <a:headEnd/>
            <a:tailEnd/>
          </a:ln>
          <a:effectLst/>
        </p:spPr>
        <p:txBody>
          <a:bodyPr wrap="square" lIns="91436" tIns="45718" rIns="91436" bIns="45718">
            <a:spAutoFit/>
          </a:bodyPr>
          <a:lstStyle/>
          <a:p>
            <a:pPr fontAlgn="base">
              <a:spcBef>
                <a:spcPct val="0"/>
              </a:spcBef>
              <a:spcAft>
                <a:spcPct val="0"/>
              </a:spcAft>
            </a:pPr>
            <a:r>
              <a:rPr lang="it-IT" dirty="0">
                <a:solidFill>
                  <a:prstClr val="black"/>
                </a:solidFill>
                <a:latin typeface="Arial" pitchFamily="34" charset="0"/>
              </a:rPr>
              <a:t>&lt;h2&gt;A nested List:&lt;/h2&gt;</a:t>
            </a:r>
          </a:p>
          <a:p>
            <a:pPr fontAlgn="base">
              <a:spcBef>
                <a:spcPct val="0"/>
              </a:spcBef>
              <a:spcAft>
                <a:spcPct val="0"/>
              </a:spcAft>
            </a:pPr>
            <a:r>
              <a:rPr lang="it-IT" dirty="0">
                <a:solidFill>
                  <a:prstClr val="black"/>
                </a:solidFill>
                <a:latin typeface="Arial" pitchFamily="34" charset="0"/>
              </a:rPr>
              <a:t>&lt;ul&gt;</a:t>
            </a:r>
          </a:p>
          <a:p>
            <a:pPr fontAlgn="base">
              <a:spcBef>
                <a:spcPct val="0"/>
              </a:spcBef>
              <a:spcAft>
                <a:spcPct val="0"/>
              </a:spcAft>
            </a:pPr>
            <a:r>
              <a:rPr lang="it-IT" dirty="0">
                <a:solidFill>
                  <a:prstClr val="black"/>
                </a:solidFill>
                <a:latin typeface="Arial" pitchFamily="34" charset="0"/>
              </a:rPr>
              <a:t>  &lt;li&gt;Coffee&lt;/li&gt;</a:t>
            </a:r>
          </a:p>
          <a:p>
            <a:pPr fontAlgn="base">
              <a:spcBef>
                <a:spcPct val="0"/>
              </a:spcBef>
              <a:spcAft>
                <a:spcPct val="0"/>
              </a:spcAft>
            </a:pPr>
            <a:r>
              <a:rPr lang="it-IT" dirty="0">
                <a:solidFill>
                  <a:prstClr val="black"/>
                </a:solidFill>
                <a:latin typeface="Arial" pitchFamily="34" charset="0"/>
              </a:rPr>
              <a:t>  &lt;li&gt;Tea</a:t>
            </a:r>
          </a:p>
          <a:p>
            <a:pPr fontAlgn="base">
              <a:spcBef>
                <a:spcPct val="0"/>
              </a:spcBef>
              <a:spcAft>
                <a:spcPct val="0"/>
              </a:spcAft>
            </a:pPr>
            <a:r>
              <a:rPr lang="it-IT" dirty="0">
                <a:solidFill>
                  <a:prstClr val="black"/>
                </a:solidFill>
                <a:latin typeface="Arial" pitchFamily="34" charset="0"/>
              </a:rPr>
              <a:t>    &lt;ul&gt;</a:t>
            </a:r>
          </a:p>
          <a:p>
            <a:pPr fontAlgn="base">
              <a:spcBef>
                <a:spcPct val="0"/>
              </a:spcBef>
              <a:spcAft>
                <a:spcPct val="0"/>
              </a:spcAft>
            </a:pPr>
            <a:r>
              <a:rPr lang="it-IT" dirty="0">
                <a:solidFill>
                  <a:prstClr val="black"/>
                </a:solidFill>
                <a:latin typeface="Arial" pitchFamily="34" charset="0"/>
              </a:rPr>
              <a:t>    &lt;li&gt;Black tea&lt;/li&gt;</a:t>
            </a:r>
          </a:p>
          <a:p>
            <a:pPr fontAlgn="base">
              <a:spcBef>
                <a:spcPct val="0"/>
              </a:spcBef>
              <a:spcAft>
                <a:spcPct val="0"/>
              </a:spcAft>
            </a:pPr>
            <a:r>
              <a:rPr lang="it-IT" dirty="0">
                <a:solidFill>
                  <a:prstClr val="black"/>
                </a:solidFill>
                <a:latin typeface="Arial" pitchFamily="34" charset="0"/>
              </a:rPr>
              <a:t>    &lt;li&gt;Green tea</a:t>
            </a:r>
          </a:p>
          <a:p>
            <a:pPr fontAlgn="base">
              <a:spcBef>
                <a:spcPct val="0"/>
              </a:spcBef>
              <a:spcAft>
                <a:spcPct val="0"/>
              </a:spcAft>
            </a:pPr>
            <a:r>
              <a:rPr lang="it-IT" dirty="0">
                <a:solidFill>
                  <a:prstClr val="black"/>
                </a:solidFill>
                <a:latin typeface="Arial" pitchFamily="34" charset="0"/>
              </a:rPr>
              <a:t>      &lt;ul&gt;</a:t>
            </a:r>
          </a:p>
          <a:p>
            <a:pPr fontAlgn="base">
              <a:spcBef>
                <a:spcPct val="0"/>
              </a:spcBef>
              <a:spcAft>
                <a:spcPct val="0"/>
              </a:spcAft>
            </a:pPr>
            <a:r>
              <a:rPr lang="it-IT" dirty="0">
                <a:solidFill>
                  <a:prstClr val="black"/>
                </a:solidFill>
                <a:latin typeface="Arial" pitchFamily="34" charset="0"/>
              </a:rPr>
              <a:t>      &lt;li&gt;China&lt;/li&gt;</a:t>
            </a:r>
          </a:p>
          <a:p>
            <a:pPr fontAlgn="base">
              <a:spcBef>
                <a:spcPct val="0"/>
              </a:spcBef>
              <a:spcAft>
                <a:spcPct val="0"/>
              </a:spcAft>
            </a:pPr>
            <a:r>
              <a:rPr lang="it-IT" dirty="0">
                <a:solidFill>
                  <a:prstClr val="black"/>
                </a:solidFill>
                <a:latin typeface="Arial" pitchFamily="34" charset="0"/>
              </a:rPr>
              <a:t>      &lt;li&gt;Africa&lt;/li&gt;</a:t>
            </a:r>
          </a:p>
          <a:p>
            <a:pPr fontAlgn="base">
              <a:spcBef>
                <a:spcPct val="0"/>
              </a:spcBef>
              <a:spcAft>
                <a:spcPct val="0"/>
              </a:spcAft>
            </a:pPr>
            <a:r>
              <a:rPr lang="it-IT" dirty="0">
                <a:solidFill>
                  <a:prstClr val="black"/>
                </a:solidFill>
                <a:latin typeface="Arial" pitchFamily="34" charset="0"/>
              </a:rPr>
              <a:t>      &lt;/ul&gt;</a:t>
            </a:r>
          </a:p>
          <a:p>
            <a:pPr fontAlgn="base">
              <a:spcBef>
                <a:spcPct val="0"/>
              </a:spcBef>
              <a:spcAft>
                <a:spcPct val="0"/>
              </a:spcAft>
            </a:pPr>
            <a:r>
              <a:rPr lang="it-IT" dirty="0">
                <a:solidFill>
                  <a:prstClr val="black"/>
                </a:solidFill>
                <a:latin typeface="Arial" pitchFamily="34" charset="0"/>
              </a:rPr>
              <a:t>    &lt;/li&gt;</a:t>
            </a:r>
          </a:p>
          <a:p>
            <a:pPr fontAlgn="base">
              <a:spcBef>
                <a:spcPct val="0"/>
              </a:spcBef>
              <a:spcAft>
                <a:spcPct val="0"/>
              </a:spcAft>
            </a:pPr>
            <a:r>
              <a:rPr lang="it-IT" dirty="0">
                <a:solidFill>
                  <a:prstClr val="black"/>
                </a:solidFill>
                <a:latin typeface="Arial" pitchFamily="34" charset="0"/>
              </a:rPr>
              <a:t>    &lt;/ul&gt;</a:t>
            </a:r>
          </a:p>
          <a:p>
            <a:pPr fontAlgn="base">
              <a:spcBef>
                <a:spcPct val="0"/>
              </a:spcBef>
              <a:spcAft>
                <a:spcPct val="0"/>
              </a:spcAft>
            </a:pPr>
            <a:r>
              <a:rPr lang="it-IT" dirty="0">
                <a:solidFill>
                  <a:prstClr val="black"/>
                </a:solidFill>
                <a:latin typeface="Arial" pitchFamily="34" charset="0"/>
              </a:rPr>
              <a:t>  &lt;/li&gt;</a:t>
            </a:r>
          </a:p>
          <a:p>
            <a:pPr fontAlgn="base">
              <a:spcBef>
                <a:spcPct val="0"/>
              </a:spcBef>
              <a:spcAft>
                <a:spcPct val="0"/>
              </a:spcAft>
            </a:pPr>
            <a:r>
              <a:rPr lang="it-IT" dirty="0">
                <a:solidFill>
                  <a:prstClr val="black"/>
                </a:solidFill>
                <a:latin typeface="Arial" pitchFamily="34" charset="0"/>
              </a:rPr>
              <a:t>  &lt;li&gt;Milk&lt;/li&gt;</a:t>
            </a:r>
          </a:p>
          <a:p>
            <a:pPr fontAlgn="base">
              <a:spcBef>
                <a:spcPct val="0"/>
              </a:spcBef>
              <a:spcAft>
                <a:spcPct val="0"/>
              </a:spcAft>
            </a:pPr>
            <a:r>
              <a:rPr lang="it-IT" dirty="0">
                <a:solidFill>
                  <a:prstClr val="black"/>
                </a:solidFill>
                <a:latin typeface="Arial" pitchFamily="34" charset="0"/>
              </a:rPr>
              <a:t>&lt;/ul&gt;</a:t>
            </a:r>
          </a:p>
        </p:txBody>
      </p:sp>
      <p:pic>
        <p:nvPicPr>
          <p:cNvPr id="2" name="Recorded Sound">
            <a:hlinkClick r:id="" action="ppaction://media"/>
            <a:extLst>
              <a:ext uri="{FF2B5EF4-FFF2-40B4-BE49-F238E27FC236}">
                <a16:creationId xmlns:a16="http://schemas.microsoft.com/office/drawing/2014/main" id="{6A60505F-69C3-442E-ABEF-064EDEDA1B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564855098"/>
      </p:ext>
    </p:extLst>
  </p:cSld>
  <p:clrMapOvr>
    <a:masterClrMapping/>
  </p:clrMapOvr>
  <mc:AlternateContent xmlns:mc="http://schemas.openxmlformats.org/markup-compatibility/2006">
    <mc:Choice xmlns:p14="http://schemas.microsoft.com/office/powerpoint/2010/main" Requires="p14">
      <p:transition spd="slow" p14:dur="2000" advTm="10900"/>
    </mc:Choice>
    <mc:Fallback>
      <p:transition spd="slow" advTm="10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Element</a:t>
            </a:r>
            <a:endParaRPr lang="en-SG" dirty="0"/>
          </a:p>
        </p:txBody>
      </p:sp>
      <p:sp>
        <p:nvSpPr>
          <p:cNvPr id="3" name="Content Placeholder 2"/>
          <p:cNvSpPr>
            <a:spLocks noGrp="1"/>
          </p:cNvSpPr>
          <p:nvPr>
            <p:ph idx="1"/>
          </p:nvPr>
        </p:nvSpPr>
        <p:spPr>
          <a:xfrm>
            <a:off x="768096" y="2286000"/>
            <a:ext cx="7290055" cy="4455368"/>
          </a:xfrm>
        </p:spPr>
        <p:txBody>
          <a:bodyPr>
            <a:noAutofit/>
          </a:bodyPr>
          <a:lstStyle/>
          <a:p>
            <a:r>
              <a:rPr lang="en-US" sz="2400" dirty="0"/>
              <a:t>A HTML document consists of HTML Elements</a:t>
            </a:r>
          </a:p>
          <a:p>
            <a:r>
              <a:rPr lang="en-US" sz="2800" b="1" dirty="0"/>
              <a:t>element</a:t>
            </a:r>
            <a:r>
              <a:rPr lang="en-US" sz="2800" dirty="0"/>
              <a:t> = </a:t>
            </a:r>
            <a:r>
              <a:rPr lang="en-US" sz="2800" b="1" dirty="0">
                <a:solidFill>
                  <a:srgbClr val="C00000"/>
                </a:solidFill>
              </a:rPr>
              <a:t>opening tag </a:t>
            </a:r>
            <a:r>
              <a:rPr lang="en-US" sz="2800" b="1" dirty="0"/>
              <a:t>+ </a:t>
            </a:r>
            <a:r>
              <a:rPr lang="en-US" sz="2800" b="1" dirty="0">
                <a:solidFill>
                  <a:srgbClr val="0070C0"/>
                </a:solidFill>
              </a:rPr>
              <a:t>content </a:t>
            </a:r>
            <a:r>
              <a:rPr lang="en-US" sz="2800" b="1" dirty="0"/>
              <a:t>+ </a:t>
            </a:r>
            <a:r>
              <a:rPr lang="en-US" sz="2800" b="1" dirty="0">
                <a:solidFill>
                  <a:srgbClr val="C00000"/>
                </a:solidFill>
              </a:rPr>
              <a:t>closing tag</a:t>
            </a:r>
          </a:p>
          <a:p>
            <a:pPr lvl="1">
              <a:lnSpc>
                <a:spcPct val="90000"/>
              </a:lnSpc>
              <a:buBlip>
                <a:blip r:embed="rId5"/>
              </a:buBlip>
            </a:pPr>
            <a:r>
              <a:rPr lang="en-GB" sz="2400" dirty="0"/>
              <a:t>Example 1 : (lower case, properly closed)</a:t>
            </a:r>
          </a:p>
          <a:p>
            <a:pPr marL="457178" lvl="1">
              <a:buNone/>
            </a:pPr>
            <a:r>
              <a:rPr lang="en-GB" sz="2400" dirty="0"/>
              <a:t>	</a:t>
            </a:r>
            <a:r>
              <a:rPr lang="en-GB" sz="2400" dirty="0">
                <a:solidFill>
                  <a:srgbClr val="C00000"/>
                </a:solidFill>
              </a:rPr>
              <a:t>&lt;p&gt;</a:t>
            </a:r>
            <a:r>
              <a:rPr lang="en-GB" sz="2400" b="1" dirty="0">
                <a:solidFill>
                  <a:srgbClr val="0070C0"/>
                </a:solidFill>
              </a:rPr>
              <a:t>This is a paragraph </a:t>
            </a:r>
            <a:r>
              <a:rPr lang="en-GB" sz="2400" dirty="0">
                <a:solidFill>
                  <a:srgbClr val="C00000"/>
                </a:solidFill>
              </a:rPr>
              <a:t>&lt;/p&gt;</a:t>
            </a:r>
          </a:p>
          <a:p>
            <a:pPr lvl="1">
              <a:buBlip>
                <a:blip r:embed="rId5"/>
              </a:buBlip>
            </a:pPr>
            <a:r>
              <a:rPr lang="en-GB" sz="2400" dirty="0"/>
              <a:t>Example: (properly nested)</a:t>
            </a:r>
          </a:p>
          <a:p>
            <a:pPr marL="457178" lvl="1">
              <a:buSzPct val="75000"/>
              <a:buNone/>
            </a:pPr>
            <a:r>
              <a:rPr lang="en-GB" sz="1800" dirty="0"/>
              <a:t>	</a:t>
            </a:r>
            <a:r>
              <a:rPr lang="en-GB" sz="2400" dirty="0"/>
              <a:t>&lt;div&gt;</a:t>
            </a:r>
          </a:p>
          <a:p>
            <a:pPr marL="457178" lvl="1">
              <a:buSzPct val="75000"/>
              <a:buNone/>
            </a:pPr>
            <a:r>
              <a:rPr lang="en-GB" sz="2400" dirty="0"/>
              <a:t>             &lt;p&gt;This is a paragraph &lt;/p&gt;</a:t>
            </a:r>
          </a:p>
          <a:p>
            <a:pPr marL="457178" lvl="1">
              <a:buSzPct val="75000"/>
              <a:buNone/>
            </a:pPr>
            <a:r>
              <a:rPr lang="en-GB" sz="2400" dirty="0"/>
              <a:t>	&lt;/div&gt;</a:t>
            </a:r>
          </a:p>
          <a:p>
            <a:pPr lvl="1">
              <a:buBlip>
                <a:blip r:embed="rId5"/>
              </a:buBlip>
            </a:pPr>
            <a:r>
              <a:rPr lang="en-GB" sz="2400" dirty="0"/>
              <a:t>Example: (empty element)</a:t>
            </a:r>
          </a:p>
          <a:p>
            <a:pPr marL="457178" lvl="1">
              <a:buSzPct val="75000"/>
              <a:buNone/>
            </a:pPr>
            <a:r>
              <a:rPr lang="en-GB" sz="2400" dirty="0"/>
              <a:t>  This is a line break&lt;</a:t>
            </a:r>
            <a:r>
              <a:rPr lang="en-GB" sz="2400" dirty="0" err="1"/>
              <a:t>br</a:t>
            </a:r>
            <a:r>
              <a:rPr lang="en-GB" sz="2400" dirty="0"/>
              <a:t>&gt;</a:t>
            </a:r>
          </a:p>
          <a:p>
            <a:endParaRPr lang="en-SG" sz="2400" dirty="0"/>
          </a:p>
        </p:txBody>
      </p:sp>
      <p:cxnSp>
        <p:nvCxnSpPr>
          <p:cNvPr id="6" name="Straight Arrow Connector 5"/>
          <p:cNvCxnSpPr/>
          <p:nvPr/>
        </p:nvCxnSpPr>
        <p:spPr>
          <a:xfrm flipH="1">
            <a:off x="1559814" y="3276928"/>
            <a:ext cx="1486763" cy="39366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flipH="1">
            <a:off x="2563552" y="3191925"/>
            <a:ext cx="2728318" cy="5636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flipH="1">
            <a:off x="5076056" y="3207062"/>
            <a:ext cx="2216274" cy="533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4" name="Recorded Sound">
            <a:hlinkClick r:id="" action="ppaction://media"/>
            <a:extLst>
              <a:ext uri="{FF2B5EF4-FFF2-40B4-BE49-F238E27FC236}">
                <a16:creationId xmlns:a16="http://schemas.microsoft.com/office/drawing/2014/main" id="{3BF10163-BAC9-4341-B8FF-07B9031A1D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981296756"/>
      </p:ext>
    </p:extLst>
  </p:cSld>
  <p:clrMapOvr>
    <a:masterClrMapping/>
  </p:clrMapOvr>
  <mc:AlternateContent xmlns:mc="http://schemas.openxmlformats.org/markup-compatibility/2006" xmlns:p14="http://schemas.microsoft.com/office/powerpoint/2010/main">
    <mc:Choice Requires="p14">
      <p:transition spd="slow" p14:dur="2000" advTm="54228"/>
    </mc:Choice>
    <mc:Fallback xmlns="">
      <p:transition spd="slow" advTm="542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childTnLst>
                                </p:cTn>
                              </p:par>
                            </p:childTnLst>
                          </p:cTn>
                        </p:par>
                        <p:par>
                          <p:cTn id="49" fill="hold">
                            <p:stCondLst>
                              <p:cond delay="0"/>
                            </p:stCondLst>
                            <p:childTnLst>
                              <p:par>
                                <p:cTn id="50" presetID="1" presetClass="mediacall" presetSubtype="0" fill="hold" nodeType="afterEffect">
                                  <p:stCondLst>
                                    <p:cond delay="0"/>
                                  </p:stCondLst>
                                  <p:childTnLst>
                                    <p:cmd type="call" cmd="playFrom(0.0)">
                                      <p:cBhvr>
                                        <p:cTn id="51" dur="542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2"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HTML Elements</a:t>
            </a:r>
          </a:p>
        </p:txBody>
      </p:sp>
      <p:sp>
        <p:nvSpPr>
          <p:cNvPr id="3" name="Content Placeholder 2"/>
          <p:cNvSpPr>
            <a:spLocks noGrp="1"/>
          </p:cNvSpPr>
          <p:nvPr>
            <p:ph idx="1"/>
          </p:nvPr>
        </p:nvSpPr>
        <p:spPr/>
        <p:txBody>
          <a:bodyPr>
            <a:normAutofit/>
          </a:bodyPr>
          <a:lstStyle/>
          <a:p>
            <a:r>
              <a:rPr lang="en-SG" sz="2800" dirty="0">
                <a:solidFill>
                  <a:srgbClr val="C00000"/>
                </a:solidFill>
              </a:rPr>
              <a:t> </a:t>
            </a:r>
            <a:r>
              <a:rPr lang="en-SG" sz="2800" dirty="0"/>
              <a:t>Empty elements (with self-closing tag, no content)</a:t>
            </a:r>
          </a:p>
          <a:p>
            <a:pPr lvl="1"/>
            <a:r>
              <a:rPr lang="en-SG" sz="2000" dirty="0"/>
              <a:t>Tag that does not wrap around anything</a:t>
            </a:r>
          </a:p>
          <a:p>
            <a:pPr lvl="1"/>
            <a:r>
              <a:rPr lang="en-SG" sz="2000" dirty="0"/>
              <a:t>Example:</a:t>
            </a:r>
          </a:p>
          <a:p>
            <a:pPr lvl="1">
              <a:buClr>
                <a:schemeClr val="bg1"/>
              </a:buClr>
            </a:pPr>
            <a:r>
              <a:rPr lang="en-SG" sz="2000" dirty="0"/>
              <a:t>&lt;</a:t>
            </a:r>
            <a:r>
              <a:rPr lang="en-SG" sz="2000" dirty="0" err="1"/>
              <a:t>img</a:t>
            </a:r>
            <a:r>
              <a:rPr lang="en-SG" sz="2000" dirty="0"/>
              <a:t> </a:t>
            </a:r>
            <a:r>
              <a:rPr lang="en-SG" sz="2000" dirty="0" err="1"/>
              <a:t>src</a:t>
            </a:r>
            <a:r>
              <a:rPr lang="en-SG" sz="2000" dirty="0"/>
              <a:t>="pic1.jpg"&gt;    or &lt;</a:t>
            </a:r>
            <a:r>
              <a:rPr lang="en-SG" sz="2000" dirty="0" err="1"/>
              <a:t>img</a:t>
            </a:r>
            <a:r>
              <a:rPr lang="en-SG" sz="2000" dirty="0"/>
              <a:t> </a:t>
            </a:r>
            <a:r>
              <a:rPr lang="en-SG" sz="2000" dirty="0" err="1"/>
              <a:t>src</a:t>
            </a:r>
            <a:r>
              <a:rPr lang="en-SG" sz="2000" dirty="0"/>
              <a:t>="pic1.jpg" /&gt;</a:t>
            </a:r>
          </a:p>
        </p:txBody>
      </p:sp>
      <p:pic>
        <p:nvPicPr>
          <p:cNvPr id="4" name="Recorded Sound">
            <a:hlinkClick r:id="" action="ppaction://media"/>
            <a:extLst>
              <a:ext uri="{FF2B5EF4-FFF2-40B4-BE49-F238E27FC236}">
                <a16:creationId xmlns:a16="http://schemas.microsoft.com/office/drawing/2014/main" id="{77BF657C-8016-464D-A54C-0F5525D492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915571384"/>
      </p:ext>
    </p:extLst>
  </p:cSld>
  <p:clrMapOvr>
    <a:masterClrMapping/>
  </p:clrMapOvr>
  <mc:AlternateContent xmlns:mc="http://schemas.openxmlformats.org/markup-compatibility/2006" xmlns:p14="http://schemas.microsoft.com/office/powerpoint/2010/main">
    <mc:Choice Requires="p14">
      <p:transition spd="slow" p14:dur="2000" advTm="16612"/>
    </mc:Choice>
    <mc:Fallback xmlns="">
      <p:transition spd="slow" advTm="16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HTML Attribute</a:t>
            </a:r>
            <a:endParaRPr lang="en-GB" dirty="0"/>
          </a:p>
        </p:txBody>
      </p:sp>
      <p:sp>
        <p:nvSpPr>
          <p:cNvPr id="322563" name="Rectangle 3"/>
          <p:cNvSpPr>
            <a:spLocks noGrp="1" noChangeArrowheads="1"/>
          </p:cNvSpPr>
          <p:nvPr>
            <p:ph idx="1"/>
          </p:nvPr>
        </p:nvSpPr>
        <p:spPr/>
        <p:txBody>
          <a:bodyPr>
            <a:normAutofit/>
          </a:bodyPr>
          <a:lstStyle/>
          <a:p>
            <a:r>
              <a:rPr lang="en-GB" sz="2800" dirty="0"/>
              <a:t>Example:  </a:t>
            </a:r>
          </a:p>
          <a:p>
            <a:pPr lvl="1"/>
            <a:r>
              <a:rPr lang="en-GB" sz="2800" dirty="0"/>
              <a:t>&lt;</a:t>
            </a:r>
            <a:r>
              <a:rPr lang="en-GB" sz="2800" dirty="0" err="1"/>
              <a:t>img</a:t>
            </a:r>
            <a:r>
              <a:rPr lang="en-GB" sz="2800" dirty="0"/>
              <a:t>  </a:t>
            </a:r>
            <a:r>
              <a:rPr lang="en-GB" sz="2800" dirty="0" err="1"/>
              <a:t>src</a:t>
            </a:r>
            <a:r>
              <a:rPr lang="en-GB" sz="2800" dirty="0"/>
              <a:t>=“mickey.jpg”&gt;</a:t>
            </a:r>
          </a:p>
        </p:txBody>
      </p:sp>
      <p:sp>
        <p:nvSpPr>
          <p:cNvPr id="322565" name="Line 5"/>
          <p:cNvSpPr>
            <a:spLocks noChangeShapeType="1"/>
          </p:cNvSpPr>
          <p:nvPr/>
        </p:nvSpPr>
        <p:spPr bwMode="auto">
          <a:xfrm flipH="1" flipV="1">
            <a:off x="2378362" y="3218048"/>
            <a:ext cx="285750" cy="533400"/>
          </a:xfrm>
          <a:prstGeom prst="line">
            <a:avLst/>
          </a:prstGeom>
          <a:noFill/>
          <a:ln w="25400">
            <a:solidFill>
              <a:schemeClr val="tx1"/>
            </a:solidFill>
            <a:round/>
            <a:headEnd/>
            <a:tailEnd type="triangle" w="med" len="med"/>
          </a:ln>
          <a:effectLst/>
        </p:spPr>
        <p:txBody>
          <a:bodyPr lIns="91436" tIns="45718" rIns="91436" bIns="45718"/>
          <a:lstStyle/>
          <a:p>
            <a:endParaRPr lang="en-US"/>
          </a:p>
        </p:txBody>
      </p:sp>
      <p:sp>
        <p:nvSpPr>
          <p:cNvPr id="322566" name="Line 6"/>
          <p:cNvSpPr>
            <a:spLocks noChangeShapeType="1"/>
          </p:cNvSpPr>
          <p:nvPr/>
        </p:nvSpPr>
        <p:spPr bwMode="auto">
          <a:xfrm flipH="1" flipV="1">
            <a:off x="3521590" y="3137868"/>
            <a:ext cx="918472" cy="640711"/>
          </a:xfrm>
          <a:prstGeom prst="line">
            <a:avLst/>
          </a:prstGeom>
          <a:noFill/>
          <a:ln w="25400">
            <a:solidFill>
              <a:schemeClr val="tx1"/>
            </a:solidFill>
            <a:round/>
            <a:headEnd/>
            <a:tailEnd type="triangle" w="med" len="med"/>
          </a:ln>
          <a:effectLst/>
        </p:spPr>
        <p:txBody>
          <a:bodyPr lIns="91436" tIns="45718" rIns="91436" bIns="45718"/>
          <a:lstStyle/>
          <a:p>
            <a:endParaRPr lang="en-US"/>
          </a:p>
        </p:txBody>
      </p:sp>
      <p:sp>
        <p:nvSpPr>
          <p:cNvPr id="322567" name="Text Box 7"/>
          <p:cNvSpPr txBox="1">
            <a:spLocks noChangeArrowheads="1"/>
          </p:cNvSpPr>
          <p:nvPr/>
        </p:nvSpPr>
        <p:spPr bwMode="auto">
          <a:xfrm>
            <a:off x="1881135" y="3823188"/>
            <a:ext cx="2186809" cy="461661"/>
          </a:xfrm>
          <a:prstGeom prst="rect">
            <a:avLst/>
          </a:prstGeom>
          <a:noFill/>
          <a:ln w="9525" algn="ctr">
            <a:noFill/>
            <a:miter lim="800000"/>
            <a:headEnd/>
            <a:tailEnd/>
          </a:ln>
          <a:effectLst/>
        </p:spPr>
        <p:txBody>
          <a:bodyPr wrap="none" lIns="91436" tIns="45718" rIns="91436" bIns="45718">
            <a:spAutoFit/>
          </a:bodyPr>
          <a:lstStyle/>
          <a:p>
            <a:r>
              <a:rPr lang="en-GB" sz="2400" dirty="0"/>
              <a:t>Attribute name</a:t>
            </a:r>
            <a:endParaRPr lang="en-US" sz="2400" dirty="0"/>
          </a:p>
        </p:txBody>
      </p:sp>
      <p:sp>
        <p:nvSpPr>
          <p:cNvPr id="322568" name="Text Box 8"/>
          <p:cNvSpPr txBox="1">
            <a:spLocks noChangeArrowheads="1"/>
          </p:cNvSpPr>
          <p:nvPr/>
        </p:nvSpPr>
        <p:spPr bwMode="auto">
          <a:xfrm>
            <a:off x="4067944" y="3778579"/>
            <a:ext cx="1756768" cy="830993"/>
          </a:xfrm>
          <a:prstGeom prst="rect">
            <a:avLst/>
          </a:prstGeom>
          <a:noFill/>
          <a:ln w="9525" algn="ctr">
            <a:noFill/>
            <a:miter lim="800000"/>
            <a:headEnd/>
            <a:tailEnd/>
          </a:ln>
          <a:effectLst/>
        </p:spPr>
        <p:txBody>
          <a:bodyPr wrap="square" lIns="91436" tIns="45718" rIns="91436" bIns="45718">
            <a:spAutoFit/>
          </a:bodyPr>
          <a:lstStyle/>
          <a:p>
            <a:r>
              <a:rPr lang="en-GB" sz="2400" dirty="0"/>
              <a:t>Attribute value</a:t>
            </a:r>
            <a:endParaRPr lang="en-US" sz="2400" dirty="0"/>
          </a:p>
        </p:txBody>
      </p:sp>
      <p:sp>
        <p:nvSpPr>
          <p:cNvPr id="322569" name="Rectangle 9"/>
          <p:cNvSpPr>
            <a:spLocks noChangeArrowheads="1"/>
          </p:cNvSpPr>
          <p:nvPr/>
        </p:nvSpPr>
        <p:spPr bwMode="auto">
          <a:xfrm>
            <a:off x="2401917" y="2937593"/>
            <a:ext cx="5657850" cy="671513"/>
          </a:xfrm>
          <a:prstGeom prst="rect">
            <a:avLst/>
          </a:prstGeom>
          <a:noFill/>
          <a:ln w="9525">
            <a:noFill/>
            <a:miter lim="800000"/>
            <a:headEnd/>
            <a:tailEnd/>
          </a:ln>
          <a:effectLst/>
        </p:spPr>
        <p:txBody>
          <a:bodyPr lIns="91436" tIns="45718" rIns="91436" bIns="45718"/>
          <a:lstStyle/>
          <a:p>
            <a:pPr marL="342882" indent="-342882">
              <a:lnSpc>
                <a:spcPct val="90000"/>
              </a:lnSpc>
            </a:pPr>
            <a:endParaRPr lang="en-GB" sz="2000" dirty="0"/>
          </a:p>
        </p:txBody>
      </p:sp>
      <p:sp>
        <p:nvSpPr>
          <p:cNvPr id="11" name="Rectangle 10"/>
          <p:cNvSpPr/>
          <p:nvPr/>
        </p:nvSpPr>
        <p:spPr>
          <a:xfrm>
            <a:off x="1374986" y="4671234"/>
            <a:ext cx="5855494" cy="1200325"/>
          </a:xfrm>
          <a:prstGeom prst="rect">
            <a:avLst/>
          </a:prstGeom>
          <a:noFill/>
        </p:spPr>
        <p:txBody>
          <a:bodyPr wrap="square" lIns="91436" tIns="45718" rIns="91436" bIns="45718">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GB" sz="2400" b="1" spc="51" dirty="0">
                <a:ln w="11430"/>
                <a:gradFill>
                  <a:gsLst>
                    <a:gs pos="25000">
                      <a:schemeClr val="accent2">
                        <a:satMod val="155000"/>
                      </a:schemeClr>
                    </a:gs>
                    <a:gs pos="100000">
                      <a:schemeClr val="accent2">
                        <a:shade val="45000"/>
                        <a:satMod val="165000"/>
                      </a:schemeClr>
                    </a:gs>
                  </a:gsLst>
                  <a:lin ang="5400000"/>
                </a:gradFill>
              </a:rPr>
              <a:t>Attribute provides more details information pertaining to the element it belongs to.</a:t>
            </a:r>
            <a:endParaRPr lang="en-US" sz="2400" b="1" spc="51" dirty="0">
              <a:ln w="11430"/>
              <a:gradFill>
                <a:gsLst>
                  <a:gs pos="25000">
                    <a:schemeClr val="accent2">
                      <a:satMod val="155000"/>
                    </a:schemeClr>
                  </a:gs>
                  <a:gs pos="100000">
                    <a:schemeClr val="accent2">
                      <a:shade val="45000"/>
                      <a:satMod val="165000"/>
                    </a:schemeClr>
                  </a:gs>
                </a:gsLst>
                <a:lin ang="5400000"/>
              </a:gradFill>
            </a:endParaRPr>
          </a:p>
        </p:txBody>
      </p:sp>
      <p:pic>
        <p:nvPicPr>
          <p:cNvPr id="2" name="Recorded Sound">
            <a:hlinkClick r:id="" action="ppaction://media"/>
            <a:extLst>
              <a:ext uri="{FF2B5EF4-FFF2-40B4-BE49-F238E27FC236}">
                <a16:creationId xmlns:a16="http://schemas.microsoft.com/office/drawing/2014/main" id="{1EACA2CD-D67C-49F8-A013-095C2A0701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843550360"/>
      </p:ext>
    </p:extLst>
  </p:cSld>
  <p:clrMapOvr>
    <a:masterClrMapping/>
  </p:clrMapOvr>
  <mc:AlternateContent xmlns:mc="http://schemas.openxmlformats.org/markup-compatibility/2006" xmlns:p14="http://schemas.microsoft.com/office/powerpoint/2010/main">
    <mc:Choice Requires="p14">
      <p:transition spd="slow" p14:dur="2000" advTm="33098"/>
    </mc:Choice>
    <mc:Fallback xmlns="">
      <p:transition spd="slow" advTm="33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p:txBody>
          <a:bodyPr>
            <a:normAutofit/>
          </a:bodyPr>
          <a:lstStyle/>
          <a:p>
            <a:r>
              <a:rPr lang="en-GB" dirty="0"/>
              <a:t>HTML Document</a:t>
            </a:r>
          </a:p>
        </p:txBody>
      </p:sp>
      <p:sp>
        <p:nvSpPr>
          <p:cNvPr id="321539" name="Rectangle 3"/>
          <p:cNvSpPr>
            <a:spLocks noGrp="1" noChangeArrowheads="1"/>
          </p:cNvSpPr>
          <p:nvPr>
            <p:ph idx="1"/>
          </p:nvPr>
        </p:nvSpPr>
        <p:spPr>
          <a:xfrm>
            <a:off x="768096" y="1700808"/>
            <a:ext cx="7290055" cy="4608552"/>
          </a:xfrm>
        </p:spPr>
        <p:txBody>
          <a:bodyPr>
            <a:noAutofit/>
          </a:bodyPr>
          <a:lstStyle/>
          <a:p>
            <a:pPr>
              <a:lnSpc>
                <a:spcPct val="90000"/>
              </a:lnSpc>
              <a:buBlip>
                <a:blip r:embed="rId5"/>
              </a:buBlip>
            </a:pPr>
            <a:r>
              <a:rPr lang="en-SG" sz="2800" dirty="0"/>
              <a:t>Example:</a:t>
            </a:r>
          </a:p>
          <a:p>
            <a:pPr>
              <a:lnSpc>
                <a:spcPct val="90000"/>
              </a:lnSpc>
              <a:buBlip>
                <a:blip r:embed="rId5"/>
              </a:buBlip>
            </a:pPr>
            <a:endParaRPr lang="en-SG" sz="2800" dirty="0"/>
          </a:p>
        </p:txBody>
      </p:sp>
      <p:sp>
        <p:nvSpPr>
          <p:cNvPr id="2" name="TextBox 1"/>
          <p:cNvSpPr txBox="1"/>
          <p:nvPr/>
        </p:nvSpPr>
        <p:spPr>
          <a:xfrm>
            <a:off x="1949139" y="2356863"/>
            <a:ext cx="3996444" cy="4001091"/>
          </a:xfrm>
          <a:prstGeom prst="rect">
            <a:avLst/>
          </a:prstGeom>
          <a:solidFill>
            <a:schemeClr val="accent3">
              <a:lumMod val="20000"/>
              <a:lumOff val="80000"/>
            </a:schemeClr>
          </a:solidFill>
          <a:ln w="3175">
            <a:solidFill>
              <a:schemeClr val="tx1"/>
            </a:solidFill>
          </a:ln>
        </p:spPr>
        <p:txBody>
          <a:bodyPr wrap="square" lIns="91436" tIns="45718" rIns="91436" bIns="45718" rtlCol="0">
            <a:spAutoFit/>
          </a:bodyPr>
          <a:lstStyle/>
          <a:p>
            <a:r>
              <a:rPr lang="en-SG" dirty="0"/>
              <a:t>&lt;!DOCTYPE HTML&gt;</a:t>
            </a:r>
          </a:p>
          <a:p>
            <a:r>
              <a:rPr lang="en-SG" dirty="0"/>
              <a:t>&lt;html&gt;</a:t>
            </a:r>
          </a:p>
          <a:p>
            <a:r>
              <a:rPr lang="en-SG" dirty="0"/>
              <a:t> &lt;head&gt;</a:t>
            </a:r>
          </a:p>
          <a:p>
            <a:r>
              <a:rPr lang="en-SG" dirty="0"/>
              <a:t>  &lt;title&gt;My Page&lt;/title&gt;</a:t>
            </a:r>
          </a:p>
          <a:p>
            <a:r>
              <a:rPr lang="en-SG" dirty="0"/>
              <a:t> &lt;/head&gt;</a:t>
            </a:r>
          </a:p>
          <a:p>
            <a:r>
              <a:rPr lang="en-SG" dirty="0"/>
              <a:t> &lt;body&gt;</a:t>
            </a:r>
          </a:p>
          <a:p>
            <a:r>
              <a:rPr lang="en-SG" dirty="0"/>
              <a:t>  </a:t>
            </a:r>
            <a:r>
              <a:rPr lang="en-SG" sz="2000" dirty="0">
                <a:effectLst>
                  <a:outerShdw blurRad="38100" dist="38100" dir="2700000" algn="tl">
                    <a:srgbClr val="000000">
                      <a:alpha val="43137"/>
                    </a:srgbClr>
                  </a:outerShdw>
                </a:effectLst>
              </a:rPr>
              <a:t>&lt;h1&gt;Welcome to my page&lt;/h1&gt;</a:t>
            </a:r>
          </a:p>
          <a:p>
            <a:r>
              <a:rPr lang="en-SG" dirty="0"/>
              <a:t>  &lt;p&gt;I like cars and lorries and have a big Jeep!&lt;/p&gt;</a:t>
            </a:r>
          </a:p>
          <a:p>
            <a:r>
              <a:rPr lang="en-SG" dirty="0"/>
              <a:t>  &lt;h2&gt;Where I live&lt;/h2&gt;</a:t>
            </a:r>
          </a:p>
          <a:p>
            <a:r>
              <a:rPr lang="en-SG" dirty="0"/>
              <a:t>  &lt;p&gt;I live in a small hut on a mountain!&lt;/p&gt;</a:t>
            </a:r>
          </a:p>
          <a:p>
            <a:r>
              <a:rPr lang="en-SG" dirty="0"/>
              <a:t> &lt;/body&gt;</a:t>
            </a:r>
          </a:p>
          <a:p>
            <a:r>
              <a:rPr lang="en-SG" dirty="0"/>
              <a:t>&lt;/html&gt;</a:t>
            </a:r>
          </a:p>
        </p:txBody>
      </p:sp>
      <p:cxnSp>
        <p:nvCxnSpPr>
          <p:cNvPr id="4" name="Straight Arrow Connector 3"/>
          <p:cNvCxnSpPr/>
          <p:nvPr/>
        </p:nvCxnSpPr>
        <p:spPr>
          <a:xfrm flipH="1">
            <a:off x="4256285" y="3199808"/>
            <a:ext cx="312148" cy="86521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691263" y="3111482"/>
            <a:ext cx="2538282" cy="923326"/>
          </a:xfrm>
          <a:prstGeom prst="rect">
            <a:avLst/>
          </a:prstGeom>
          <a:solidFill>
            <a:srgbClr val="C00000"/>
          </a:solidFill>
        </p:spPr>
        <p:txBody>
          <a:bodyPr wrap="square" lIns="91436" tIns="45718" rIns="91436" bIns="45718" rtlCol="0">
            <a:spAutoFit/>
          </a:bodyPr>
          <a:lstStyle/>
          <a:p>
            <a:r>
              <a:rPr lang="en-SG" dirty="0">
                <a:solidFill>
                  <a:schemeClr val="bg1"/>
                </a:solidFill>
              </a:rPr>
              <a:t>speech browser might use a different volume or a slower voice</a:t>
            </a:r>
          </a:p>
        </p:txBody>
      </p:sp>
      <p:sp>
        <p:nvSpPr>
          <p:cNvPr id="11" name="TextBox 10"/>
          <p:cNvSpPr txBox="1"/>
          <p:nvPr/>
        </p:nvSpPr>
        <p:spPr>
          <a:xfrm>
            <a:off x="4256285" y="2143892"/>
            <a:ext cx="2538282" cy="923326"/>
          </a:xfrm>
          <a:prstGeom prst="rect">
            <a:avLst/>
          </a:prstGeom>
          <a:solidFill>
            <a:schemeClr val="accent4">
              <a:lumMod val="50000"/>
            </a:schemeClr>
          </a:solidFill>
        </p:spPr>
        <p:txBody>
          <a:bodyPr wrap="square" lIns="91436" tIns="45718" rIns="91436" bIns="45718" rtlCol="0">
            <a:spAutoFit/>
          </a:bodyPr>
          <a:lstStyle/>
          <a:p>
            <a:r>
              <a:rPr lang="en-GB" dirty="0">
                <a:solidFill>
                  <a:schemeClr val="bg1"/>
                </a:solidFill>
              </a:rPr>
              <a:t>Indicate the theme/ main topic of this page, not only that it is bold ..</a:t>
            </a:r>
            <a:endParaRPr lang="en-SG" dirty="0">
              <a:solidFill>
                <a:schemeClr val="bg1"/>
              </a:solidFill>
            </a:endParaRPr>
          </a:p>
        </p:txBody>
      </p:sp>
      <p:sp>
        <p:nvSpPr>
          <p:cNvPr id="13" name="TextBox 12"/>
          <p:cNvSpPr txBox="1"/>
          <p:nvPr/>
        </p:nvSpPr>
        <p:spPr>
          <a:xfrm>
            <a:off x="3635896" y="5458002"/>
            <a:ext cx="2538282" cy="923326"/>
          </a:xfrm>
          <a:prstGeom prst="rect">
            <a:avLst/>
          </a:prstGeom>
          <a:solidFill>
            <a:schemeClr val="accent2">
              <a:lumMod val="75000"/>
            </a:schemeClr>
          </a:solidFill>
        </p:spPr>
        <p:txBody>
          <a:bodyPr wrap="square" lIns="91436" tIns="45718" rIns="91436" bIns="45718" rtlCol="0">
            <a:spAutoFit/>
          </a:bodyPr>
          <a:lstStyle/>
          <a:p>
            <a:r>
              <a:rPr lang="en-SG" dirty="0">
                <a:solidFill>
                  <a:schemeClr val="bg1"/>
                </a:solidFill>
              </a:rPr>
              <a:t>Software tools can use the headings to create a table of contents</a:t>
            </a:r>
          </a:p>
        </p:txBody>
      </p:sp>
      <p:sp>
        <p:nvSpPr>
          <p:cNvPr id="6" name="TextBox 5"/>
          <p:cNvSpPr txBox="1"/>
          <p:nvPr/>
        </p:nvSpPr>
        <p:spPr>
          <a:xfrm>
            <a:off x="6288370" y="4065022"/>
            <a:ext cx="1762013" cy="2031321"/>
          </a:xfrm>
          <a:prstGeom prst="rect">
            <a:avLst/>
          </a:prstGeom>
          <a:solidFill>
            <a:srgbClr val="002060"/>
          </a:solidFill>
        </p:spPr>
        <p:txBody>
          <a:bodyPr wrap="square" lIns="91436" tIns="45718" rIns="91436" bIns="45718" rtlCol="0">
            <a:spAutoFit/>
          </a:bodyPr>
          <a:lstStyle/>
          <a:p>
            <a:r>
              <a:rPr lang="en-SG" dirty="0">
                <a:solidFill>
                  <a:schemeClr val="bg1"/>
                </a:solidFill>
              </a:rPr>
              <a:t>Search engines can use the headings to more effectively index</a:t>
            </a:r>
          </a:p>
        </p:txBody>
      </p:sp>
      <p:sp>
        <p:nvSpPr>
          <p:cNvPr id="3" name="TextBox 2">
            <a:extLst>
              <a:ext uri="{FF2B5EF4-FFF2-40B4-BE49-F238E27FC236}">
                <a16:creationId xmlns:a16="http://schemas.microsoft.com/office/drawing/2014/main" id="{33D8F4A7-4462-490C-8310-F8EB016E3E98}"/>
              </a:ext>
            </a:extLst>
          </p:cNvPr>
          <p:cNvSpPr txBox="1"/>
          <p:nvPr/>
        </p:nvSpPr>
        <p:spPr>
          <a:xfrm>
            <a:off x="7336116" y="6339574"/>
            <a:ext cx="1428533" cy="369332"/>
          </a:xfrm>
          <a:prstGeom prst="rect">
            <a:avLst/>
          </a:prstGeom>
          <a:noFill/>
        </p:spPr>
        <p:txBody>
          <a:bodyPr wrap="none" rtlCol="0">
            <a:spAutoFit/>
          </a:bodyPr>
          <a:lstStyle/>
          <a:p>
            <a:r>
              <a:rPr lang="en-SG" dirty="0"/>
              <a:t>Go to ATOM </a:t>
            </a:r>
          </a:p>
        </p:txBody>
      </p:sp>
      <p:pic>
        <p:nvPicPr>
          <p:cNvPr id="7" name="Recorded Sound">
            <a:hlinkClick r:id="" action="ppaction://media"/>
            <a:extLst>
              <a:ext uri="{FF2B5EF4-FFF2-40B4-BE49-F238E27FC236}">
                <a16:creationId xmlns:a16="http://schemas.microsoft.com/office/drawing/2014/main" id="{E6DD82BA-4598-4017-A81E-77B3867CDB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774642034"/>
      </p:ext>
    </p:extLst>
  </p:cSld>
  <p:clrMapOvr>
    <a:masterClrMapping/>
  </p:clrMapOvr>
  <mc:AlternateContent xmlns:mc="http://schemas.openxmlformats.org/markup-compatibility/2006" xmlns:p14="http://schemas.microsoft.com/office/powerpoint/2010/main">
    <mc:Choice Requires="p14">
      <p:transition spd="slow" p14:dur="2000" advTm="65653"/>
    </mc:Choice>
    <mc:Fallback xmlns="">
      <p:transition spd="slow" advTm="656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par>
                          <p:cTn id="27" fill="hold">
                            <p:stCondLst>
                              <p:cond delay="0"/>
                            </p:stCondLst>
                            <p:childTnLst>
                              <p:par>
                                <p:cTn id="28" presetID="1" presetClass="mediacall" presetSubtype="0" fill="hold" nodeType="afterEffect">
                                  <p:stCondLst>
                                    <p:cond delay="0"/>
                                  </p:stCondLst>
                                  <p:childTnLst>
                                    <p:cmd type="call" cmd="playFrom(0.0)">
                                      <p:cBhvr>
                                        <p:cTn id="29" dur="656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fill="hold" display="0">
                  <p:stCondLst>
                    <p:cond delay="indefinite"/>
                  </p:stCondLst>
                  <p:endCondLst>
                    <p:cond evt="onStopAudio" delay="0">
                      <p:tgtEl>
                        <p:sldTgt/>
                      </p:tgtEl>
                    </p:cond>
                  </p:endCondLst>
                </p:cTn>
                <p:tgtEl>
                  <p:spTgt spid="7"/>
                </p:tgtEl>
              </p:cMediaNode>
            </p:audio>
          </p:childTnLst>
        </p:cTn>
      </p:par>
    </p:tnLst>
    <p:bldLst>
      <p:bldP spid="2" grpId="0" animBg="1"/>
      <p:bldP spid="5" grpId="0" animBg="1"/>
      <p:bldP spid="11" grpId="0" animBg="1"/>
      <p:bldP spid="13"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E32D-2AC1-41CF-9EBF-0E29AF8AB38F}"/>
              </a:ext>
            </a:extLst>
          </p:cNvPr>
          <p:cNvSpPr>
            <a:spLocks noGrp="1"/>
          </p:cNvSpPr>
          <p:nvPr>
            <p:ph type="title"/>
          </p:nvPr>
        </p:nvSpPr>
        <p:spPr/>
        <p:txBody>
          <a:bodyPr/>
          <a:lstStyle/>
          <a:p>
            <a:endParaRPr lang="en-SG"/>
          </a:p>
        </p:txBody>
      </p:sp>
      <p:pic>
        <p:nvPicPr>
          <p:cNvPr id="5" name="Content Placeholder 4" descr="A screenshot of a cell phone&#10;&#10;Description automatically generated">
            <a:extLst>
              <a:ext uri="{FF2B5EF4-FFF2-40B4-BE49-F238E27FC236}">
                <a16:creationId xmlns:a16="http://schemas.microsoft.com/office/drawing/2014/main" id="{4DF12AB4-E43E-431E-90CC-CFF89DCDE59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51720" y="1609471"/>
            <a:ext cx="5334744" cy="3639058"/>
          </a:xfrm>
        </p:spPr>
      </p:pic>
      <p:pic>
        <p:nvPicPr>
          <p:cNvPr id="6" name="Recorded Sound">
            <a:hlinkClick r:id="" action="ppaction://media"/>
            <a:extLst>
              <a:ext uri="{FF2B5EF4-FFF2-40B4-BE49-F238E27FC236}">
                <a16:creationId xmlns:a16="http://schemas.microsoft.com/office/drawing/2014/main" id="{7CECDC51-AF8A-424B-88E1-AC0D64AD3F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778852254"/>
      </p:ext>
    </p:extLst>
  </p:cSld>
  <p:clrMapOvr>
    <a:masterClrMapping/>
  </p:clrMapOvr>
  <mc:AlternateContent xmlns:mc="http://schemas.openxmlformats.org/markup-compatibility/2006" xmlns:p14="http://schemas.microsoft.com/office/powerpoint/2010/main">
    <mc:Choice Requires="p14">
      <p:transition spd="slow" p14:dur="2000" advTm="31310"/>
    </mc:Choice>
    <mc:Fallback xmlns="">
      <p:transition spd="slow" advTm="31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3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5388</TotalTime>
  <Words>4386</Words>
  <Application>Microsoft Office PowerPoint</Application>
  <PresentationFormat>On-screen Show (4:3)</PresentationFormat>
  <Paragraphs>742</Paragraphs>
  <Slides>46</Slides>
  <Notes>43</Notes>
  <HiddenSlides>0</HiddenSlides>
  <MMClips>42</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46</vt:i4>
      </vt:variant>
    </vt:vector>
  </HeadingPairs>
  <TitlesOfParts>
    <vt:vector size="62" baseType="lpstr">
      <vt:lpstr>GulimChe</vt:lpstr>
      <vt:lpstr>Arial</vt:lpstr>
      <vt:lpstr>Arial Rounded MT Bold</vt:lpstr>
      <vt:lpstr>Calibri</vt:lpstr>
      <vt:lpstr>Comic Sans MS</vt:lpstr>
      <vt:lpstr>Courier New</vt:lpstr>
      <vt:lpstr>Times New Roman</vt:lpstr>
      <vt:lpstr>Trebuchet MS</vt:lpstr>
      <vt:lpstr>Tw Cen MT</vt:lpstr>
      <vt:lpstr>Tw Cen MT Condensed</vt:lpstr>
      <vt:lpstr>Tw Cen MT Condensed Extra Bold</vt:lpstr>
      <vt:lpstr>Verdana</vt:lpstr>
      <vt:lpstr>Verdana</vt:lpstr>
      <vt:lpstr>Wingdings</vt:lpstr>
      <vt:lpstr>Wingdings 3</vt:lpstr>
      <vt:lpstr>Integral</vt:lpstr>
      <vt:lpstr>HTML Basics </vt:lpstr>
      <vt:lpstr>HyperText Markup Language(HTML)</vt:lpstr>
      <vt:lpstr>Basic HTML document(Web Page) structure</vt:lpstr>
      <vt:lpstr>Web Page Document Structure</vt:lpstr>
      <vt:lpstr>HTML Element</vt:lpstr>
      <vt:lpstr>HTML Elements</vt:lpstr>
      <vt:lpstr>HTML Attribute</vt:lpstr>
      <vt:lpstr>HTML Document</vt:lpstr>
      <vt:lpstr>PowerPoint Presentation</vt:lpstr>
      <vt:lpstr>Categories of Elements</vt:lpstr>
      <vt:lpstr>Categories of Elements</vt:lpstr>
      <vt:lpstr>Categories of Elements</vt:lpstr>
      <vt:lpstr>Categories of Elements</vt:lpstr>
      <vt:lpstr>Special Characters</vt:lpstr>
      <vt:lpstr>White space </vt:lpstr>
      <vt:lpstr>Comments</vt:lpstr>
      <vt:lpstr>Organization of files</vt:lpstr>
      <vt:lpstr>Working Directory</vt:lpstr>
      <vt:lpstr>Absolute Path</vt:lpstr>
      <vt:lpstr>Relative Path</vt:lpstr>
      <vt:lpstr>Relative Path</vt:lpstr>
      <vt:lpstr>Relative Path</vt:lpstr>
      <vt:lpstr>Hyperlink</vt:lpstr>
      <vt:lpstr>Hyperlink tag</vt:lpstr>
      <vt:lpstr>Adding a hyperlink</vt:lpstr>
      <vt:lpstr>Adding a hyperlink </vt:lpstr>
      <vt:lpstr>Hyperlink within the same web page</vt:lpstr>
      <vt:lpstr>Hyperlink to another web page</vt:lpstr>
      <vt:lpstr>Hyperlink to a specific location of another web page</vt:lpstr>
      <vt:lpstr>An Email Link</vt:lpstr>
      <vt:lpstr>An Email Link</vt:lpstr>
      <vt:lpstr>Navigation Links</vt:lpstr>
      <vt:lpstr>Embed An Image</vt:lpstr>
      <vt:lpstr>Embed An Image</vt:lpstr>
      <vt:lpstr>Embed An Image</vt:lpstr>
      <vt:lpstr>Embed An Image</vt:lpstr>
      <vt:lpstr>Embed An Image</vt:lpstr>
      <vt:lpstr>Embed An Image</vt:lpstr>
      <vt:lpstr>Embed Image as a hyperlink</vt:lpstr>
      <vt:lpstr>Lists</vt:lpstr>
      <vt:lpstr>Unordered List</vt:lpstr>
      <vt:lpstr>Ordered List</vt:lpstr>
      <vt:lpstr>Ordered List</vt:lpstr>
      <vt:lpstr>Ordered List</vt:lpstr>
      <vt:lpstr>Description List</vt:lpstr>
      <vt:lpstr>Nested List Example</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TEO BEE WAH</cp:lastModifiedBy>
  <cp:revision>781</cp:revision>
  <dcterms:created xsi:type="dcterms:W3CDTF">2010-05-23T14:28:12Z</dcterms:created>
  <dcterms:modified xsi:type="dcterms:W3CDTF">2020-04-20T07:50:47Z</dcterms:modified>
</cp:coreProperties>
</file>